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131" r:id="rId2"/>
    <p:sldId id="256" r:id="rId3"/>
    <p:sldId id="1129" r:id="rId4"/>
    <p:sldId id="1130" r:id="rId5"/>
    <p:sldId id="258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582667-6102-27E7-ED8E-01A166EB4B6B}" name="Guest User" initials="GU" userId="Guest User" providerId="Windows Live"/>
  <p188:author id="{692BD38A-F83D-106C-E342-E505FB20B587}" name="Derek Ritz" initials="DR" userId="8fe56b9ef4ca82c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rkko Kortekangas" userId="920a65ed-85ae-4691-ab1b-29cd0611f4e7" providerId="ADAL" clId="{540DB7C9-9125-4616-90F4-FBB328E59B23}"/>
    <pc:docChg chg="custSel addSld modSld sldOrd">
      <pc:chgData name="Pirkko Kortekangas" userId="920a65ed-85ae-4691-ab1b-29cd0611f4e7" providerId="ADAL" clId="{540DB7C9-9125-4616-90F4-FBB328E59B23}" dt="2026-05-21T07:47:48.965" v="17" actId="20577"/>
      <pc:docMkLst>
        <pc:docMk/>
      </pc:docMkLst>
      <pc:sldChg chg="addSp delSp modSp new mod ord modClrScheme chgLayout">
        <pc:chgData name="Pirkko Kortekangas" userId="920a65ed-85ae-4691-ab1b-29cd0611f4e7" providerId="ADAL" clId="{540DB7C9-9125-4616-90F4-FBB328E59B23}" dt="2026-05-21T07:47:48.965" v="17" actId="20577"/>
        <pc:sldMkLst>
          <pc:docMk/>
          <pc:sldMk cId="2149811593" sldId="1131"/>
        </pc:sldMkLst>
        <pc:spChg chg="del">
          <ac:chgData name="Pirkko Kortekangas" userId="920a65ed-85ae-4691-ab1b-29cd0611f4e7" providerId="ADAL" clId="{540DB7C9-9125-4616-90F4-FBB328E59B23}" dt="2026-05-21T07:46:45.773" v="3" actId="700"/>
          <ac:spMkLst>
            <pc:docMk/>
            <pc:sldMk cId="2149811593" sldId="1131"/>
            <ac:spMk id="2" creationId="{2E8BFD7F-1648-F917-D950-06CAC1949459}"/>
          </ac:spMkLst>
        </pc:spChg>
        <pc:spChg chg="del">
          <ac:chgData name="Pirkko Kortekangas" userId="920a65ed-85ae-4691-ab1b-29cd0611f4e7" providerId="ADAL" clId="{540DB7C9-9125-4616-90F4-FBB328E59B23}" dt="2026-05-21T07:46:45.773" v="3" actId="700"/>
          <ac:spMkLst>
            <pc:docMk/>
            <pc:sldMk cId="2149811593" sldId="1131"/>
            <ac:spMk id="3" creationId="{6000AE6D-BB01-4298-9B14-87B681351C1A}"/>
          </ac:spMkLst>
        </pc:spChg>
        <pc:spChg chg="add mod">
          <ac:chgData name="Pirkko Kortekangas" userId="920a65ed-85ae-4691-ab1b-29cd0611f4e7" providerId="ADAL" clId="{540DB7C9-9125-4616-90F4-FBB328E59B23}" dt="2026-05-21T07:47:48.965" v="17" actId="20577"/>
          <ac:spMkLst>
            <pc:docMk/>
            <pc:sldMk cId="2149811593" sldId="1131"/>
            <ac:spMk id="7" creationId="{41FC4F1D-1EEF-5CB6-AE73-351D19845C22}"/>
          </ac:spMkLst>
        </pc:spChg>
        <pc:picChg chg="add mod">
          <ac:chgData name="Pirkko Kortekangas" userId="920a65ed-85ae-4691-ab1b-29cd0611f4e7" providerId="ADAL" clId="{540DB7C9-9125-4616-90F4-FBB328E59B23}" dt="2026-05-21T07:46:56.459" v="7" actId="1076"/>
          <ac:picMkLst>
            <pc:docMk/>
            <pc:sldMk cId="2149811593" sldId="1131"/>
            <ac:picMk id="5" creationId="{62B987AE-F4EB-B6EA-B9FF-B685F764295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CA74C-1FF7-4CCF-81E3-D30C75F434E3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7E744-4A21-49BF-879C-1473A30FB125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8206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4979c70e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4979c70e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190E7-81E9-1615-20D9-622680F2B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401B2-2EDD-F496-BEBC-3173ED9F2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CA222-EF47-CB90-EFFB-FF79550CC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B65A4-1B40-5AC8-B19C-E0CCA346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88813-3ACE-A30F-6EA7-516C7997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3449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BAF8F-07E7-9C1C-726A-7F9033195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CE80D3-7346-F3BC-7C08-FE321EF24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35B7B-5C4F-7462-6B7A-A069BCD6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FA2CA-7CBA-C7BE-CF65-AD6AE9AF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10B8B-E7FA-A7E1-E3BF-574425DEE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9367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437131-51ED-65BA-27AD-A2703B2ED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368DE-65A8-A333-FAF3-528C76C07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95601-79C6-8B2F-5E31-67804EB43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DD9B3-D61D-B653-3229-7B3CC05B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DCD4D-C0E2-5F83-EF53-B97CCDF7B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2466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60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BD3DF-2C67-B2B7-6B6B-38380692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CCEB8-A6FB-A67D-26DD-AF2CACA4C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C0C82-3A67-8AD1-6654-6BE8F7663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C31D9-31FD-815C-C0A1-AA1CE3193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3F233-B33F-F695-033F-6297E5F29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1568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7600A-79F6-15F0-2157-3A31CC3CE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B4172-D37A-BC91-2C6B-8B6F0FA69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9EA5F-82B1-515B-7051-07886B70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B16EE-9C52-E1EF-0FC1-72C24AC0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63230-54C2-005E-45B3-9AB89A487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3157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874B-5AC5-2AA3-68E9-3A75AF1EA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018EA-FB86-4461-193A-B44CDA5F55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02462-6C79-9026-F17A-040E7719A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C6DA3-4AB5-D984-25F5-4BA96411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9245C-B8BC-15A4-F2DB-BC1E1268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6D5B5-EFFE-E243-5852-5AD1EBB6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9114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B69AD-4151-5D45-7E98-70F5442B2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946E6-26D7-9F6B-2FBA-8118AA842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48177E-98ED-95A3-227C-FBB173262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660153-8EF4-08B7-E58A-793BEF2FA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B5838-629A-D7FA-24C2-D84B48CCA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89E965-9F38-096C-82D6-B312595C6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9F6D64-200B-BE71-A5B3-0695DED10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455666-B415-F6D3-A564-3969CB6C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1830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FFEBC-F3B1-F2C9-D104-BF20B4BD9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2F414-D277-B1DF-0899-C29710140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B2F0C-B017-304B-532C-090615883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A6F51E-852A-AEC0-3B35-3CBE3BB7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3422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0FB1D-3683-F5B2-9442-E39CE5814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02BEA1-5112-448A-FC43-D82105A7D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F709C-B974-493D-C6E0-530E481E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7327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904AE-E8EC-FD72-C7AB-13A63969D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4D002-C86E-EECB-CBBC-63B7633AD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894CC-BC33-59D2-B87C-E560CF45F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973A2-3199-8739-D783-1192AA257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35998-3D6B-0125-F324-1A84A32D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41387-8EC0-9F75-DB36-C5592F04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5978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6D35E-D0AE-6DDB-DF86-0276DF60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223839-E81C-19FF-AB91-FD27BB5BE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C80DC-DED3-68DC-F84E-2724C39AF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91C3D-E6A1-05D7-6BE0-2F5FA9BA0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34FBB-06DB-7704-94A5-BC3CDABBE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1B41F-79BA-D851-3D8F-3F0CD55A2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6462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ED03E4-CCFC-0DAD-DE64-7ED8A6C57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7E355-6D26-B2B3-0B66-8EB75F777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55913-2D55-23A0-DA22-8B5661791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AE95E-E414-4598-9130-12137B7DCD4C}" type="datetimeFigureOut">
              <a:rPr lang="en-FI" smtClean="0"/>
              <a:t>05/21/2026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457CC-64CF-7AEA-586A-A57E92BF57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B25E6-6A05-0855-D1E5-7BE641A1A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DFCA6-AD30-4C24-81FF-3DF3E34B561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1517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uha.muinonen@gmail.com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62B987AE-F4EB-B6EA-B9FF-B685F7642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134" y="827315"/>
            <a:ext cx="6200386" cy="2403772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41FC4F1D-1EEF-5CB6-AE73-351D19845C22}"/>
              </a:ext>
            </a:extLst>
          </p:cNvPr>
          <p:cNvSpPr txBox="1"/>
          <p:nvPr/>
        </p:nvSpPr>
        <p:spPr>
          <a:xfrm>
            <a:off x="1426030" y="3853543"/>
            <a:ext cx="94814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b="1" i="0" dirty="0" err="1">
                <a:solidFill>
                  <a:srgbClr val="333333"/>
                </a:solidFill>
                <a:effectLst/>
                <a:latin typeface="FuturaPTDemi"/>
              </a:rPr>
              <a:t>Integrating</a:t>
            </a:r>
            <a:r>
              <a:rPr lang="fi-FI" sz="2400" b="1" i="0" dirty="0">
                <a:solidFill>
                  <a:srgbClr val="333333"/>
                </a:solidFill>
                <a:effectLst/>
                <a:latin typeface="FuturaPTDemi"/>
              </a:rPr>
              <a:t> Healthcare Enterprise (IHE)</a:t>
            </a:r>
            <a:r>
              <a:rPr lang="fi-FI" sz="2400" b="0" i="0" dirty="0">
                <a:solidFill>
                  <a:srgbClr val="333333"/>
                </a:solidFill>
                <a:effectLst/>
                <a:latin typeface="FuturaPTDemi"/>
              </a:rPr>
              <a:t> on kansainvälinen yhteisö, joka määrittelee standardeihin perustuvia profiileja terveydenhuollon tietojärjestelmien integrointiin ja järjestää niitä tukevaa testaus-, esittely- ja määrittelytoimintaa. Toimintaan kuuluu kansainvälinen ratkaisujen määrittely ja kansallisten käyttöönottojen ja tarkennusten tukeminen. 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4981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E04FF-8CC3-C1E9-F52F-3FAB1A75C7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IHE Finland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378250-9C46-2310-7F80-5750390455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Co-Chairit: Sanna Virkkunen, Anssi Kauppi, Juha Rannanheimo ja Juha Muinonen</a:t>
            </a:r>
          </a:p>
          <a:p>
            <a:r>
              <a:rPr lang="en-US" dirty="0" err="1"/>
              <a:t>Koordinaattori</a:t>
            </a:r>
            <a:r>
              <a:rPr lang="en-US" dirty="0"/>
              <a:t>: Heidi Hakala</a:t>
            </a:r>
          </a:p>
          <a:p>
            <a:r>
              <a:rPr lang="fi-FI" dirty="0"/>
              <a:t>HL7:n IHE Finland työryhmä toimii osana kansainvälistä IHE-yhteisöä, jonka tehtävänä on määritellä standardeihin perustuvia profiileja terveydenhuollon tietojärjestelmien integrointiin sekä järjestää niitä tukevia testaus-, esittely- ja määrittelytoimintoja</a:t>
            </a:r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43973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114F5-C8B3-9CFC-9C4C-CDABB64C6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IHE Finland 2026 </a:t>
            </a:r>
            <a:r>
              <a:rPr lang="en-US" dirty="0" err="1"/>
              <a:t>nostoja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E39A4-E30D-D7F7-459D-A41D2F37C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IHE Finland </a:t>
            </a:r>
            <a:r>
              <a:rPr lang="fi-FI" dirty="0" err="1"/>
              <a:t>Co-chairit</a:t>
            </a:r>
            <a:r>
              <a:rPr lang="fi-FI" dirty="0"/>
              <a:t> ja koordinaattori kokoontuvat </a:t>
            </a:r>
            <a:r>
              <a:rPr lang="fi-FI" b="1" dirty="0"/>
              <a:t>kuukausittain suunnittelemaan</a:t>
            </a:r>
            <a:r>
              <a:rPr lang="fi-FI" dirty="0"/>
              <a:t> yhdistyksen toimintaa ja  keskustellaan ajankohtaisista asioista. </a:t>
            </a:r>
            <a:endParaRPr lang="en-FI" dirty="0"/>
          </a:p>
          <a:p>
            <a:pPr lvl="1"/>
            <a:r>
              <a:rPr lang="fi-FI" dirty="0"/>
              <a:t>IHE-integraatioprofiilien ja muiden terveydenhuollon </a:t>
            </a:r>
            <a:r>
              <a:rPr lang="fi-FI" dirty="0" err="1"/>
              <a:t>yhteentoimivuusstandardien</a:t>
            </a:r>
            <a:r>
              <a:rPr lang="fi-FI" dirty="0"/>
              <a:t> hyödyntämisen edistäminen Suomessa sekä kansainvälisen kehityksen seuranta.</a:t>
            </a:r>
          </a:p>
          <a:p>
            <a:pPr lvl="1"/>
            <a:r>
              <a:rPr lang="fi-FI" dirty="0" err="1"/>
              <a:t>Yhteentoimivuuden</a:t>
            </a:r>
            <a:r>
              <a:rPr lang="fi-FI" dirty="0"/>
              <a:t> rooli laajenee edelleen teknisen integraation lisäksi terminologioihin, tietomalleihin ja tiedon merkityssisältöihin liittyviin määrityksiin. </a:t>
            </a:r>
          </a:p>
          <a:p>
            <a:pPr lvl="1"/>
            <a:r>
              <a:rPr lang="fi-FI" dirty="0"/>
              <a:t>Yhteistyön vahvistaminen FHIR-lähettilään ja HL7 eri ryhmien kanssa</a:t>
            </a:r>
            <a:endParaRPr lang="en-FI" dirty="0"/>
          </a:p>
          <a:p>
            <a:r>
              <a:rPr lang="fi-FI" dirty="0"/>
              <a:t>Vuoden 2026 painopistealue on </a:t>
            </a:r>
            <a:r>
              <a:rPr lang="fi-FI" b="1" dirty="0"/>
              <a:t>EHDS</a:t>
            </a:r>
            <a:r>
              <a:rPr lang="fi-FI" dirty="0"/>
              <a:t> (European Health Data </a:t>
            </a:r>
            <a:r>
              <a:rPr lang="fi-FI" dirty="0" err="1"/>
              <a:t>Space</a:t>
            </a:r>
            <a:r>
              <a:rPr lang="fi-FI" dirty="0"/>
              <a:t>) etenemisen seuranta ja sen vaikutusten arviointi suomalaisiin rajapintoihin, tietomalleihin ja standardien käyttöön</a:t>
            </a:r>
          </a:p>
          <a:p>
            <a:r>
              <a:rPr lang="fi-FI" dirty="0"/>
              <a:t>IHE Finlandin työssä </a:t>
            </a:r>
            <a:r>
              <a:rPr lang="fi-FI" b="1" dirty="0"/>
              <a:t>hyödynnetään </a:t>
            </a:r>
            <a:r>
              <a:rPr lang="fi-FI" b="1" dirty="0" err="1"/>
              <a:t>IHE:n</a:t>
            </a:r>
            <a:r>
              <a:rPr lang="fi-FI" b="1" dirty="0"/>
              <a:t> kansainvälisen organisaation resursseja</a:t>
            </a:r>
            <a:r>
              <a:rPr lang="fi-FI" dirty="0"/>
              <a:t>, kuten testausalusta (</a:t>
            </a:r>
            <a:r>
              <a:rPr lang="fi-FI" dirty="0" err="1"/>
              <a:t>Gazelle</a:t>
            </a:r>
            <a:r>
              <a:rPr lang="fi-FI" dirty="0"/>
              <a:t>), testauspalvelut (IHE </a:t>
            </a:r>
            <a:r>
              <a:rPr lang="fi-FI" dirty="0" err="1"/>
              <a:t>Catalyst</a:t>
            </a:r>
            <a:r>
              <a:rPr lang="fi-FI" dirty="0"/>
              <a:t>), IHE </a:t>
            </a:r>
            <a:r>
              <a:rPr lang="fi-FI" dirty="0" err="1"/>
              <a:t>Methodology</a:t>
            </a:r>
            <a:r>
              <a:rPr lang="fi-FI" dirty="0"/>
              <a:t>, IHE </a:t>
            </a:r>
            <a:r>
              <a:rPr lang="fi-FI" dirty="0" err="1"/>
              <a:t>Connectathons</a:t>
            </a:r>
            <a:r>
              <a:rPr lang="fi-FI" dirty="0"/>
              <a:t> ja EURIDICE (IHE &amp; HL7/FHIR) sekä PRISM EHDS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90130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2CB2F-7457-8D69-DB3E-506282A30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IHE Finland </a:t>
            </a:r>
            <a:r>
              <a:rPr lang="en-US" dirty="0" err="1"/>
              <a:t>etsii</a:t>
            </a:r>
            <a:r>
              <a:rPr lang="en-US" dirty="0"/>
              <a:t> User Co-</a:t>
            </a:r>
            <a:r>
              <a:rPr lang="en-US" dirty="0" err="1"/>
              <a:t>Chairia</a:t>
            </a:r>
            <a:endParaRPr lang="en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A8FBD-981D-EB6A-CFE5-32D659F5F3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Miksi </a:t>
            </a:r>
            <a:r>
              <a:rPr lang="en-US" dirty="0" err="1"/>
              <a:t>kannattaa</a:t>
            </a:r>
            <a:r>
              <a:rPr lang="en-US" dirty="0"/>
              <a:t> </a:t>
            </a:r>
            <a:r>
              <a:rPr lang="en-US" dirty="0" err="1"/>
              <a:t>ryhtyä</a:t>
            </a:r>
            <a:r>
              <a:rPr lang="en-US" dirty="0"/>
              <a:t> User Co-</a:t>
            </a:r>
            <a:r>
              <a:rPr lang="en-US" dirty="0" err="1"/>
              <a:t>Chairiksi</a:t>
            </a:r>
            <a:endParaRPr lang="en-US" dirty="0"/>
          </a:p>
          <a:p>
            <a:pPr lvl="1"/>
            <a:r>
              <a:rPr lang="en-US" dirty="0"/>
              <a:t>IHE </a:t>
            </a:r>
            <a:r>
              <a:rPr lang="en-US" dirty="0" err="1"/>
              <a:t>johtoajatus</a:t>
            </a:r>
            <a:r>
              <a:rPr lang="en-US" dirty="0"/>
              <a:t> on </a:t>
            </a:r>
            <a:r>
              <a:rPr lang="en-US" dirty="0" err="1"/>
              <a:t>ratkaista</a:t>
            </a:r>
            <a:r>
              <a:rPr lang="en-US" dirty="0"/>
              <a:t> </a:t>
            </a:r>
            <a:r>
              <a:rPr lang="en-US" dirty="0" err="1"/>
              <a:t>yhteentoimivuudessa</a:t>
            </a:r>
            <a:r>
              <a:rPr lang="en-US" dirty="0"/>
              <a:t> </a:t>
            </a:r>
            <a:r>
              <a:rPr lang="en-US" dirty="0" err="1"/>
              <a:t>käyttäjien</a:t>
            </a:r>
            <a:r>
              <a:rPr lang="en-US" dirty="0"/>
              <a:t> </a:t>
            </a:r>
            <a:r>
              <a:rPr lang="en-US" dirty="0" err="1"/>
              <a:t>käyttötapauksia</a:t>
            </a:r>
            <a:r>
              <a:rPr lang="en-US" dirty="0"/>
              <a:t> </a:t>
            </a:r>
            <a:r>
              <a:rPr lang="en-US" dirty="0" err="1"/>
              <a:t>yhdessä</a:t>
            </a:r>
            <a:r>
              <a:rPr lang="en-US" dirty="0"/>
              <a:t> </a:t>
            </a:r>
            <a:r>
              <a:rPr lang="en-US" dirty="0" err="1"/>
              <a:t>toimittajien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Vuonna</a:t>
            </a:r>
            <a:r>
              <a:rPr lang="en-US" dirty="0"/>
              <a:t> 2026 ja </a:t>
            </a:r>
            <a:r>
              <a:rPr lang="en-US" dirty="0" err="1"/>
              <a:t>lähivuosina</a:t>
            </a:r>
            <a:r>
              <a:rPr lang="en-US" dirty="0"/>
              <a:t> EHDS on </a:t>
            </a:r>
            <a:r>
              <a:rPr lang="en-US" dirty="0" err="1"/>
              <a:t>keskeisessä</a:t>
            </a:r>
            <a:r>
              <a:rPr lang="en-US" dirty="0"/>
              <a:t> </a:t>
            </a:r>
            <a:r>
              <a:rPr lang="en-US" dirty="0" err="1"/>
              <a:t>roolissa</a:t>
            </a:r>
            <a:r>
              <a:rPr lang="en-US" dirty="0"/>
              <a:t> EU-</a:t>
            </a:r>
            <a:r>
              <a:rPr lang="en-US" dirty="0" err="1"/>
              <a:t>maissa</a:t>
            </a:r>
            <a:r>
              <a:rPr lang="en-US" dirty="0"/>
              <a:t> </a:t>
            </a:r>
            <a:r>
              <a:rPr lang="en-US" dirty="0" err="1"/>
              <a:t>yhteentoimivuuden</a:t>
            </a:r>
            <a:r>
              <a:rPr lang="en-US" dirty="0"/>
              <a:t> </a:t>
            </a:r>
            <a:r>
              <a:rPr lang="en-US" dirty="0" err="1"/>
              <a:t>rintamalla</a:t>
            </a:r>
            <a:r>
              <a:rPr lang="en-US" dirty="0"/>
              <a:t>. </a:t>
            </a:r>
            <a:r>
              <a:rPr lang="en-US" dirty="0" err="1"/>
              <a:t>Tässä</a:t>
            </a:r>
            <a:r>
              <a:rPr lang="en-US" dirty="0"/>
              <a:t> IHE </a:t>
            </a:r>
            <a:r>
              <a:rPr lang="en-US" dirty="0" err="1"/>
              <a:t>Euroopan</a:t>
            </a:r>
            <a:r>
              <a:rPr lang="en-US" dirty="0"/>
              <a:t> </a:t>
            </a:r>
            <a:r>
              <a:rPr lang="en-US" dirty="0" err="1"/>
              <a:t>yhteisöllä</a:t>
            </a:r>
            <a:r>
              <a:rPr lang="en-US" dirty="0"/>
              <a:t> on </a:t>
            </a:r>
            <a:r>
              <a:rPr lang="en-US" dirty="0" err="1"/>
              <a:t>vahvat</a:t>
            </a:r>
            <a:r>
              <a:rPr lang="en-US" dirty="0"/>
              <a:t> </a:t>
            </a:r>
            <a:r>
              <a:rPr lang="en-US" dirty="0" err="1"/>
              <a:t>resurssit</a:t>
            </a:r>
            <a:r>
              <a:rPr lang="en-US" dirty="0"/>
              <a:t> </a:t>
            </a:r>
            <a:r>
              <a:rPr lang="en-US" dirty="0" err="1"/>
              <a:t>tukemaan</a:t>
            </a:r>
            <a:r>
              <a:rPr lang="en-US" dirty="0"/>
              <a:t> </a:t>
            </a:r>
            <a:r>
              <a:rPr lang="en-US" dirty="0" err="1"/>
              <a:t>kansallista</a:t>
            </a:r>
            <a:r>
              <a:rPr lang="en-US" dirty="0"/>
              <a:t> </a:t>
            </a:r>
            <a:r>
              <a:rPr lang="en-US" dirty="0" err="1"/>
              <a:t>tekemistä</a:t>
            </a:r>
            <a:r>
              <a:rPr lang="en-US" dirty="0"/>
              <a:t>. User Co-</a:t>
            </a:r>
            <a:r>
              <a:rPr lang="en-US" dirty="0" err="1"/>
              <a:t>Chairille</a:t>
            </a:r>
            <a:r>
              <a:rPr lang="en-US" dirty="0"/>
              <a:t> </a:t>
            </a:r>
            <a:r>
              <a:rPr lang="en-US" dirty="0" err="1"/>
              <a:t>avautuvat</a:t>
            </a:r>
            <a:r>
              <a:rPr lang="en-US" dirty="0"/>
              <a:t> </a:t>
            </a:r>
            <a:r>
              <a:rPr lang="en-US" dirty="0" err="1"/>
              <a:t>kanavat</a:t>
            </a:r>
            <a:r>
              <a:rPr lang="en-US" dirty="0"/>
              <a:t> </a:t>
            </a:r>
            <a:r>
              <a:rPr lang="en-US" dirty="0" err="1"/>
              <a:t>Euroopan</a:t>
            </a:r>
            <a:r>
              <a:rPr lang="en-US" dirty="0"/>
              <a:t> </a:t>
            </a:r>
            <a:r>
              <a:rPr lang="en-US" dirty="0" err="1"/>
              <a:t>tekemiseen</a:t>
            </a:r>
            <a:r>
              <a:rPr lang="en-US" dirty="0"/>
              <a:t>.</a:t>
            </a:r>
          </a:p>
          <a:p>
            <a:r>
              <a:rPr lang="en-US" dirty="0" err="1"/>
              <a:t>Mikäli</a:t>
            </a:r>
            <a:r>
              <a:rPr lang="en-US" dirty="0"/>
              <a:t> </a:t>
            </a:r>
            <a:r>
              <a:rPr lang="en-US" dirty="0" err="1"/>
              <a:t>kiinnostaa</a:t>
            </a:r>
            <a:r>
              <a:rPr lang="en-US" dirty="0"/>
              <a:t>, </a:t>
            </a:r>
            <a:r>
              <a:rPr lang="en-US" dirty="0" err="1"/>
              <a:t>ota</a:t>
            </a:r>
            <a:r>
              <a:rPr lang="en-US" dirty="0"/>
              <a:t> </a:t>
            </a:r>
            <a:r>
              <a:rPr lang="en-US" dirty="0" err="1"/>
              <a:t>yhteyttä</a:t>
            </a:r>
            <a:r>
              <a:rPr lang="en-US" dirty="0"/>
              <a:t> Co-Chairit (</a:t>
            </a:r>
            <a:r>
              <a:rPr lang="en-US" dirty="0" err="1"/>
              <a:t>esim</a:t>
            </a:r>
            <a:r>
              <a:rPr lang="en-US" dirty="0"/>
              <a:t> Juha Muinonen, email </a:t>
            </a:r>
            <a:r>
              <a:rPr lang="en-US" dirty="0">
                <a:hlinkClick r:id="rId2"/>
              </a:rPr>
              <a:t>juha.muinonen@gmail.com</a:t>
            </a:r>
            <a:r>
              <a:rPr lang="en-US" dirty="0"/>
              <a:t>, puh 0400 800 455) tai  </a:t>
            </a:r>
            <a:r>
              <a:rPr lang="en-US" dirty="0" err="1"/>
              <a:t>Koordinaattori</a:t>
            </a:r>
            <a:r>
              <a:rPr lang="en-US" dirty="0"/>
              <a:t> </a:t>
            </a:r>
            <a:r>
              <a:rPr lang="en-US" dirty="0" err="1"/>
              <a:t>Heidi.Hakala</a:t>
            </a:r>
            <a:r>
              <a:rPr lang="en-US" dirty="0"/>
              <a:t> (email </a:t>
            </a:r>
            <a:r>
              <a:rPr lang="en-US" dirty="0" err="1"/>
              <a:t>Heidi.hakala@</a:t>
            </a:r>
            <a:r>
              <a:rPr lang="en-US" err="1"/>
              <a:t>digia</a:t>
            </a:r>
            <a:r>
              <a:rPr lang="en-US"/>
              <a:t>.com, puh ???)</a:t>
            </a:r>
            <a:endParaRPr lang="en-US" dirty="0"/>
          </a:p>
          <a:p>
            <a:pPr lvl="1"/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85882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4634" y="140900"/>
            <a:ext cx="9734935" cy="6677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54166" y="374999"/>
            <a:ext cx="1762967" cy="17629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3324" y="2137967"/>
            <a:ext cx="1363333" cy="4701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300</Words>
  <Application>Microsoft Office PowerPoint</Application>
  <PresentationFormat>Laajakuva</PresentationFormat>
  <Paragraphs>17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FuturaPTDemi</vt:lpstr>
      <vt:lpstr>Office Theme</vt:lpstr>
      <vt:lpstr>PowerPoint-esitys</vt:lpstr>
      <vt:lpstr>IHE Finland</vt:lpstr>
      <vt:lpstr>IHE Finland 2026 nostoja</vt:lpstr>
      <vt:lpstr>IHE Finland etsii User Co-Chairia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juha muinonen</dc:creator>
  <cp:lastModifiedBy>Pirkko Kortekangas</cp:lastModifiedBy>
  <cp:revision>7</cp:revision>
  <dcterms:created xsi:type="dcterms:W3CDTF">2026-05-04T12:11:47Z</dcterms:created>
  <dcterms:modified xsi:type="dcterms:W3CDTF">2026-05-21T07:48:04Z</dcterms:modified>
</cp:coreProperties>
</file>