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9" r:id="rId2"/>
    <p:sldId id="257" r:id="rId3"/>
    <p:sldId id="263" r:id="rId4"/>
    <p:sldId id="258" r:id="rId5"/>
    <p:sldId id="266" r:id="rId6"/>
    <p:sldId id="267" r:id="rId7"/>
    <p:sldId id="277" r:id="rId8"/>
    <p:sldId id="268" r:id="rId9"/>
    <p:sldId id="2147480175" r:id="rId10"/>
    <p:sldId id="2147480180" r:id="rId11"/>
    <p:sldId id="2147480181" r:id="rId12"/>
    <p:sldId id="2147480182" r:id="rId13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79"/>
    <p:restoredTop sz="75113"/>
  </p:normalViewPr>
  <p:slideViewPr>
    <p:cSldViewPr snapToGrid="0">
      <p:cViewPr varScale="1">
        <p:scale>
          <a:sx n="84" d="100"/>
          <a:sy n="84" d="100"/>
        </p:scale>
        <p:origin x="15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/>
          </c:spPr>
          <c:dPt>
            <c:idx val="0"/>
            <c:bubble3D val="0"/>
            <c:spPr>
              <a:solidFill>
                <a:srgbClr val="FF0000"/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D9-47AE-A960-C4C1063ADD32}"/>
              </c:ext>
            </c:extLst>
          </c:dPt>
          <c:dPt>
            <c:idx val="1"/>
            <c:bubble3D val="0"/>
            <c:spPr>
              <a:solidFill>
                <a:srgbClr val="FF8400"/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D9-47AE-A960-C4C1063ADD32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D9-47AE-A960-C4C1063ADD32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</c:v>
                </c:pt>
                <c:pt idx="1">
                  <c:v>30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D9-47AE-A960-C4C1063AD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/>
          </c:spPr>
          <c:dPt>
            <c:idx val="0"/>
            <c:bubble3D val="0"/>
            <c:spPr>
              <a:solidFill>
                <a:srgbClr val="FF0000"/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AEE-4288-9B99-670842BF3B3E}"/>
              </c:ext>
            </c:extLst>
          </c:dPt>
          <c:dPt>
            <c:idx val="1"/>
            <c:bubble3D val="0"/>
            <c:spPr>
              <a:solidFill>
                <a:srgbClr val="FF8400"/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AEE-4288-9B99-670842BF3B3E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AEE-4288-9B99-670842BF3B3E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</c:v>
                </c:pt>
                <c:pt idx="1">
                  <c:v>20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EE-4288-9B99-670842BF3B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B0F0"/>
            </a:solidFill>
            <a:ln w="6350"/>
          </c:spPr>
          <c:dPt>
            <c:idx val="0"/>
            <c:bubble3D val="0"/>
            <c:spPr>
              <a:solidFill>
                <a:srgbClr val="00B0F0"/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E2-4423-93D0-B3C5E6CC50EF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E2-4423-93D0-B3C5E6CC50EF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E2-4423-93D0-B3C5E6CC50EF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FE2-4423-93D0-B3C5E6CC50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F97ED3-AC2C-4035-ACA9-7BA819DB4196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PT"/>
        </a:p>
      </dgm:t>
    </dgm:pt>
    <dgm:pt modelId="{9A16D904-CCE1-4CB9-9C15-7E4B7FAC7F4F}">
      <dgm:prSet phldrT="[Texto]" custT="1"/>
      <dgm:spPr/>
      <dgm:t>
        <a:bodyPr/>
        <a:lstStyle/>
        <a:p>
          <a:r>
            <a:rPr lang="en-US" sz="1400" b="1" kern="1200" noProof="0" dirty="0"/>
            <a:t>Medication Prescription &amp; Dispense: 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https://hl7.eu/</a:t>
          </a:r>
          <a:r>
            <a:rPr lang="en-US" sz="1400" b="1" kern="1200" noProof="0" dirty="0" err="1">
              <a:latin typeface="Arial"/>
              <a:ea typeface="+mn-ea"/>
              <a:cs typeface="+mn-cs"/>
            </a:rPr>
            <a:t>fhir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/</a:t>
          </a:r>
          <a:r>
            <a:rPr lang="en-US" sz="1400" b="1" kern="1200" noProof="0" dirty="0" err="1">
              <a:latin typeface="Arial"/>
              <a:ea typeface="+mn-ea"/>
              <a:cs typeface="+mn-cs"/>
            </a:rPr>
            <a:t>mpd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; https://hl7.eu/</a:t>
          </a:r>
          <a:r>
            <a:rPr lang="en-US" sz="1400" b="1" kern="1200" noProof="0" dirty="0" err="1">
              <a:latin typeface="Arial"/>
              <a:ea typeface="+mn-ea"/>
              <a:cs typeface="+mn-cs"/>
            </a:rPr>
            <a:t>fhir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/mpd-r5</a:t>
          </a:r>
        </a:p>
      </dgm:t>
    </dgm:pt>
    <dgm:pt modelId="{539CA01D-4546-41D7-A8BC-D52ED854464A}" type="parTrans" cxnId="{5807C1D1-C1C4-4221-88D6-DD4038BC6B2D}">
      <dgm:prSet/>
      <dgm:spPr/>
      <dgm:t>
        <a:bodyPr/>
        <a:lstStyle/>
        <a:p>
          <a:endParaRPr lang="pt-PT" sz="1200" b="1"/>
        </a:p>
      </dgm:t>
    </dgm:pt>
    <dgm:pt modelId="{2A285323-221E-461D-A228-7891C4F68F07}" type="sibTrans" cxnId="{5807C1D1-C1C4-4221-88D6-DD4038BC6B2D}">
      <dgm:prSet/>
      <dgm:spPr/>
      <dgm:t>
        <a:bodyPr/>
        <a:lstStyle/>
        <a:p>
          <a:endParaRPr lang="pt-PT" sz="1200" b="1"/>
        </a:p>
      </dgm:t>
    </dgm:pt>
    <dgm:pt modelId="{4DA13D9D-1CE9-4F97-A6D9-BF30B29F4A98}">
      <dgm:prSet phldrT="[Texto]" custT="1"/>
      <dgm:spPr/>
      <dgm:t>
        <a:bodyPr/>
        <a:lstStyle/>
        <a:p>
          <a:r>
            <a:rPr lang="en-US" sz="1400" b="1" kern="1200" noProof="0" dirty="0"/>
            <a:t>European Patient Summary: 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no official publications</a:t>
          </a:r>
        </a:p>
      </dgm:t>
    </dgm:pt>
    <dgm:pt modelId="{EC52F73B-E7BC-486D-B12E-365E482A2C8E}" type="parTrans" cxnId="{7ADC3BEF-C0D3-44E9-B131-BFAB98117BCF}">
      <dgm:prSet/>
      <dgm:spPr/>
      <dgm:t>
        <a:bodyPr/>
        <a:lstStyle/>
        <a:p>
          <a:endParaRPr lang="pt-PT" sz="1200" b="1"/>
        </a:p>
      </dgm:t>
    </dgm:pt>
    <dgm:pt modelId="{A73BB578-120A-4CE3-A35D-19ABCCFAAF7E}" type="sibTrans" cxnId="{7ADC3BEF-C0D3-44E9-B131-BFAB98117BCF}">
      <dgm:prSet/>
      <dgm:spPr/>
      <dgm:t>
        <a:bodyPr/>
        <a:lstStyle/>
        <a:p>
          <a:endParaRPr lang="pt-PT" sz="1200" b="1"/>
        </a:p>
      </dgm:t>
    </dgm:pt>
    <dgm:pt modelId="{2B8C5BB1-FEDF-42F4-8348-668C02CE3E7B}">
      <dgm:prSet phldrT="[Texto]" custT="1"/>
      <dgm:spPr/>
      <dgm:t>
        <a:bodyPr/>
        <a:lstStyle/>
        <a:p>
          <a:r>
            <a:rPr lang="en-US" sz="1400" b="1" noProof="0"/>
            <a:t>Laboratory Report:  https://hl7.eu/fhir/laboratory</a:t>
          </a:r>
          <a:endParaRPr lang="en-US" sz="1400" b="1" noProof="0" dirty="0"/>
        </a:p>
      </dgm:t>
    </dgm:pt>
    <dgm:pt modelId="{767CC231-B8F9-4600-8C6C-6F43E4C09942}" type="parTrans" cxnId="{3CA8FE0F-F2A0-4476-AD48-F043751BF249}">
      <dgm:prSet/>
      <dgm:spPr/>
      <dgm:t>
        <a:bodyPr/>
        <a:lstStyle/>
        <a:p>
          <a:endParaRPr lang="pt-PT" sz="1200" b="1"/>
        </a:p>
      </dgm:t>
    </dgm:pt>
    <dgm:pt modelId="{5A623DBD-2B0B-4536-A0D9-54E492A098BC}" type="sibTrans" cxnId="{3CA8FE0F-F2A0-4476-AD48-F043751BF249}">
      <dgm:prSet/>
      <dgm:spPr/>
      <dgm:t>
        <a:bodyPr/>
        <a:lstStyle/>
        <a:p>
          <a:endParaRPr lang="pt-PT" sz="1200" b="1"/>
        </a:p>
      </dgm:t>
    </dgm:pt>
    <dgm:pt modelId="{FB1C8203-6E71-4C16-8053-0835A55F37FB}">
      <dgm:prSet phldrT="[Texto]" custT="1"/>
      <dgm:spPr/>
      <dgm:t>
        <a:bodyPr/>
        <a:lstStyle/>
        <a:p>
          <a:r>
            <a:rPr lang="en-US" sz="1400" b="1" kern="1200" noProof="0"/>
            <a:t>Medical imaging Report: </a:t>
          </a:r>
          <a:r>
            <a:rPr lang="en-US" sz="1400" b="1" kern="1200" noProof="0">
              <a:latin typeface="Arial"/>
              <a:ea typeface="+mn-ea"/>
              <a:cs typeface="+mn-cs"/>
            </a:rPr>
            <a:t>https://hl7.eu/fhir/imaging/snapshot1</a:t>
          </a:r>
          <a:endParaRPr lang="en-US" sz="1400" b="1" kern="1200" noProof="0" dirty="0">
            <a:latin typeface="Arial"/>
            <a:ea typeface="+mn-ea"/>
            <a:cs typeface="+mn-cs"/>
          </a:endParaRPr>
        </a:p>
      </dgm:t>
    </dgm:pt>
    <dgm:pt modelId="{7749B20D-0EC5-4405-90BB-AFF6B5B017CB}" type="parTrans" cxnId="{42A1A4EC-CF1A-4DF2-A414-25E31A4B0A39}">
      <dgm:prSet/>
      <dgm:spPr/>
      <dgm:t>
        <a:bodyPr/>
        <a:lstStyle/>
        <a:p>
          <a:endParaRPr lang="pt-PT" sz="1200" b="1"/>
        </a:p>
      </dgm:t>
    </dgm:pt>
    <dgm:pt modelId="{4434E82A-FD3D-45AA-B26C-4BEA7860F05E}" type="sibTrans" cxnId="{42A1A4EC-CF1A-4DF2-A414-25E31A4B0A39}">
      <dgm:prSet/>
      <dgm:spPr/>
      <dgm:t>
        <a:bodyPr/>
        <a:lstStyle/>
        <a:p>
          <a:endParaRPr lang="pt-PT" sz="1200" b="1"/>
        </a:p>
      </dgm:t>
    </dgm:pt>
    <dgm:pt modelId="{F9DE40C8-23E6-4913-A781-E80C55D03347}">
      <dgm:prSet phldrT="[Texto]" custT="1"/>
      <dgm:spPr/>
      <dgm:t>
        <a:bodyPr/>
        <a:lstStyle/>
        <a:p>
          <a:r>
            <a:rPr lang="en-US" sz="1400" b="1" kern="1200" noProof="0"/>
            <a:t>Hospital Discharge Report: </a:t>
          </a:r>
          <a:r>
            <a:rPr lang="en-US" sz="1400" b="1" kern="1200" noProof="0">
              <a:latin typeface="Arial"/>
              <a:ea typeface="+mn-ea"/>
              <a:cs typeface="+mn-cs"/>
            </a:rPr>
            <a:t>https://hl7.eu/fhir/hdr</a:t>
          </a:r>
          <a:endParaRPr lang="en-US" sz="1400" b="1" kern="1200" noProof="0" dirty="0">
            <a:latin typeface="Arial"/>
            <a:ea typeface="+mn-ea"/>
            <a:cs typeface="+mn-cs"/>
          </a:endParaRPr>
        </a:p>
      </dgm:t>
    </dgm:pt>
    <dgm:pt modelId="{9ACC628E-E2CE-4435-BF64-92EF10EBF340}" type="parTrans" cxnId="{29D22522-3EB4-4EF6-87B6-AD8DF388343E}">
      <dgm:prSet/>
      <dgm:spPr/>
      <dgm:t>
        <a:bodyPr/>
        <a:lstStyle/>
        <a:p>
          <a:endParaRPr lang="pt-PT" sz="1200" b="1"/>
        </a:p>
      </dgm:t>
    </dgm:pt>
    <dgm:pt modelId="{714AFEB3-32B6-471B-8B1C-3CF7DC5F689B}" type="sibTrans" cxnId="{29D22522-3EB4-4EF6-87B6-AD8DF388343E}">
      <dgm:prSet/>
      <dgm:spPr/>
      <dgm:t>
        <a:bodyPr/>
        <a:lstStyle/>
        <a:p>
          <a:endParaRPr lang="pt-PT" sz="1200" b="1"/>
        </a:p>
      </dgm:t>
    </dgm:pt>
    <dgm:pt modelId="{2BA111CE-2481-4EF7-A1ED-798D7EC25A9F}">
      <dgm:prSet phldrT="[Texto]" custT="1"/>
      <dgm:spPr/>
      <dgm:t>
        <a:bodyPr/>
        <a:lstStyle/>
        <a:p>
          <a:r>
            <a:rPr lang="en-US" sz="1400" b="1" kern="1200" noProof="0" dirty="0">
              <a:latin typeface="Arial"/>
              <a:ea typeface="+mn-ea"/>
              <a:cs typeface="+mn-cs"/>
            </a:rPr>
            <a:t>Base and Core: https://hl7.eu/</a:t>
          </a:r>
          <a:r>
            <a:rPr lang="en-US" sz="1400" b="1" kern="1200" noProof="0" dirty="0" err="1">
              <a:latin typeface="Arial"/>
              <a:ea typeface="+mn-ea"/>
              <a:cs typeface="+mn-cs"/>
            </a:rPr>
            <a:t>fhir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/base; https://hl7.eu/</a:t>
          </a:r>
          <a:r>
            <a:rPr lang="en-US" sz="1400" b="1" kern="1200" noProof="0" dirty="0" err="1">
              <a:latin typeface="Arial"/>
              <a:ea typeface="+mn-ea"/>
              <a:cs typeface="+mn-cs"/>
            </a:rPr>
            <a:t>fhir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/base-r5</a:t>
          </a:r>
        </a:p>
      </dgm:t>
    </dgm:pt>
    <dgm:pt modelId="{E8AFD8A2-E0CA-4E49-A3F1-335707E52055}" type="parTrans" cxnId="{07C15FD7-5F7C-4300-B1C8-08BF3BD7E2CF}">
      <dgm:prSet/>
      <dgm:spPr/>
      <dgm:t>
        <a:bodyPr/>
        <a:lstStyle/>
        <a:p>
          <a:endParaRPr lang="en-US"/>
        </a:p>
      </dgm:t>
    </dgm:pt>
    <dgm:pt modelId="{2259C50D-899C-4CF0-A566-ACB4E91C1448}" type="sibTrans" cxnId="{07C15FD7-5F7C-4300-B1C8-08BF3BD7E2CF}">
      <dgm:prSet/>
      <dgm:spPr/>
      <dgm:t>
        <a:bodyPr/>
        <a:lstStyle/>
        <a:p>
          <a:endParaRPr lang="en-US"/>
        </a:p>
      </dgm:t>
    </dgm:pt>
    <dgm:pt modelId="{82B2B3F5-6BDF-C645-8E0B-4B49BBD12946}">
      <dgm:prSet phldrT="[Texto]" custT="1"/>
      <dgm:spPr/>
      <dgm:t>
        <a:bodyPr/>
        <a:lstStyle/>
        <a:p>
          <a:r>
            <a:rPr lang="en-US" sz="1400" b="1" kern="1200" noProof="0" dirty="0">
              <a:latin typeface="Arial"/>
              <a:ea typeface="+mn-ea"/>
              <a:cs typeface="+mn-cs"/>
            </a:rPr>
            <a:t>Imaging Study Access: </a:t>
          </a:r>
          <a:r>
            <a:rPr lang="en-US" sz="1000" b="1" kern="1200" noProof="0" dirty="0">
              <a:latin typeface="Arial"/>
              <a:ea typeface="+mn-ea"/>
              <a:cs typeface="+mn-cs"/>
            </a:rPr>
            <a:t>https://www.ihe.net/uploadedFiles/Documents/Radiology/IHE_RAD-Suppl_MADO_Rev1-0_PC_2025-12-08.pdf </a:t>
          </a:r>
        </a:p>
      </dgm:t>
    </dgm:pt>
    <dgm:pt modelId="{ED6B612A-368E-BE49-97FA-5103F223EF7D}" type="parTrans" cxnId="{7E403B54-8B3A-774E-BAF8-5456BF4A5829}">
      <dgm:prSet/>
      <dgm:spPr/>
      <dgm:t>
        <a:bodyPr/>
        <a:lstStyle/>
        <a:p>
          <a:endParaRPr lang="en-US"/>
        </a:p>
      </dgm:t>
    </dgm:pt>
    <dgm:pt modelId="{82C39872-E684-EC4B-B60E-0120D26E58C1}" type="sibTrans" cxnId="{7E403B54-8B3A-774E-BAF8-5456BF4A5829}">
      <dgm:prSet/>
      <dgm:spPr/>
      <dgm:t>
        <a:bodyPr/>
        <a:lstStyle/>
        <a:p>
          <a:endParaRPr lang="en-US"/>
        </a:p>
      </dgm:t>
    </dgm:pt>
    <dgm:pt modelId="{E9D7A590-9F1B-E44F-AFE1-96791B5443EE}">
      <dgm:prSet custT="1"/>
      <dgm:spPr/>
      <dgm:t>
        <a:bodyPr/>
        <a:lstStyle/>
        <a:p>
          <a:r>
            <a:rPr lang="en-US" sz="1400" b="1" noProof="0" dirty="0"/>
            <a:t>EU Health Data API: </a:t>
          </a:r>
          <a:r>
            <a:rPr lang="en-US" sz="1400" b="1" noProof="0" dirty="0">
              <a:latin typeface="Arial"/>
              <a:ea typeface="+mn-ea"/>
              <a:cs typeface="+mn-cs"/>
            </a:rPr>
            <a:t>https://</a:t>
          </a:r>
          <a:r>
            <a:rPr lang="en-US" sz="1400" b="1" noProof="0" dirty="0" err="1">
              <a:latin typeface="Arial"/>
              <a:ea typeface="+mn-ea"/>
              <a:cs typeface="+mn-cs"/>
            </a:rPr>
            <a:t>build.fhir.org</a:t>
          </a:r>
          <a:r>
            <a:rPr lang="en-US" sz="1400" b="1" noProof="0" dirty="0">
              <a:latin typeface="Arial"/>
              <a:ea typeface="+mn-ea"/>
              <a:cs typeface="+mn-cs"/>
            </a:rPr>
            <a:t>/</a:t>
          </a:r>
          <a:r>
            <a:rPr lang="en-US" sz="1400" b="1" noProof="0" dirty="0" err="1">
              <a:latin typeface="Arial"/>
              <a:ea typeface="+mn-ea"/>
              <a:cs typeface="+mn-cs"/>
            </a:rPr>
            <a:t>ig</a:t>
          </a:r>
          <a:r>
            <a:rPr lang="en-US" sz="1400" b="1" noProof="0" dirty="0">
              <a:latin typeface="Arial"/>
              <a:ea typeface="+mn-ea"/>
              <a:cs typeface="+mn-cs"/>
            </a:rPr>
            <a:t>/</a:t>
          </a:r>
          <a:r>
            <a:rPr lang="en-US" sz="1400" b="1" noProof="0" dirty="0" err="1">
              <a:latin typeface="Arial"/>
              <a:ea typeface="+mn-ea"/>
              <a:cs typeface="+mn-cs"/>
            </a:rPr>
            <a:t>euridice</a:t>
          </a:r>
          <a:r>
            <a:rPr lang="en-US" sz="1400" b="1" noProof="0" dirty="0">
              <a:latin typeface="Arial"/>
              <a:ea typeface="+mn-ea"/>
              <a:cs typeface="+mn-cs"/>
            </a:rPr>
            <a:t>-org/</a:t>
          </a:r>
          <a:r>
            <a:rPr lang="en-US" sz="1400" b="1" noProof="0" dirty="0" err="1">
              <a:latin typeface="Arial"/>
              <a:ea typeface="+mn-ea"/>
              <a:cs typeface="+mn-cs"/>
            </a:rPr>
            <a:t>eu</a:t>
          </a:r>
          <a:r>
            <a:rPr lang="en-US" sz="1400" b="1" noProof="0" dirty="0">
              <a:latin typeface="Arial"/>
              <a:ea typeface="+mn-ea"/>
              <a:cs typeface="+mn-cs"/>
            </a:rPr>
            <a:t>-health-data-</a:t>
          </a:r>
          <a:r>
            <a:rPr lang="en-US" sz="1400" b="1" noProof="0" dirty="0" err="1">
              <a:latin typeface="Arial"/>
              <a:ea typeface="+mn-ea"/>
              <a:cs typeface="+mn-cs"/>
            </a:rPr>
            <a:t>api</a:t>
          </a:r>
          <a:r>
            <a:rPr lang="en-US" sz="1400" b="1" noProof="0" dirty="0">
              <a:latin typeface="Arial"/>
              <a:ea typeface="+mn-ea"/>
              <a:cs typeface="+mn-cs"/>
            </a:rPr>
            <a:t>/</a:t>
          </a:r>
          <a:r>
            <a:rPr lang="en-US" sz="1400" b="1" noProof="0" dirty="0" err="1">
              <a:latin typeface="Arial"/>
              <a:ea typeface="+mn-ea"/>
              <a:cs typeface="+mn-cs"/>
            </a:rPr>
            <a:t>en</a:t>
          </a:r>
          <a:r>
            <a:rPr lang="en-US" sz="1400" b="1" noProof="0" dirty="0">
              <a:latin typeface="Arial"/>
              <a:ea typeface="+mn-ea"/>
              <a:cs typeface="+mn-cs"/>
            </a:rPr>
            <a:t>/</a:t>
          </a:r>
          <a:r>
            <a:rPr lang="en-US" sz="1400" b="1" noProof="0" dirty="0" err="1">
              <a:latin typeface="Arial"/>
              <a:ea typeface="+mn-ea"/>
              <a:cs typeface="+mn-cs"/>
            </a:rPr>
            <a:t>index.html</a:t>
          </a:r>
          <a:endParaRPr lang="en-US" sz="1400" dirty="0"/>
        </a:p>
      </dgm:t>
    </dgm:pt>
    <dgm:pt modelId="{8570CFC4-5712-6D42-AAD1-8A7FBE11C8D4}" type="parTrans" cxnId="{FF6D6550-A9C8-B64B-AF5F-D143A056A91C}">
      <dgm:prSet/>
      <dgm:spPr/>
      <dgm:t>
        <a:bodyPr/>
        <a:lstStyle/>
        <a:p>
          <a:endParaRPr lang="en-US"/>
        </a:p>
      </dgm:t>
    </dgm:pt>
    <dgm:pt modelId="{277CA7B8-857F-854C-B151-DEE734E6813B}" type="sibTrans" cxnId="{FF6D6550-A9C8-B64B-AF5F-D143A056A91C}">
      <dgm:prSet/>
      <dgm:spPr/>
      <dgm:t>
        <a:bodyPr/>
        <a:lstStyle/>
        <a:p>
          <a:endParaRPr lang="en-US"/>
        </a:p>
      </dgm:t>
    </dgm:pt>
    <dgm:pt modelId="{3DB8DCF8-5A67-4743-9A74-380E356E836B}" type="pres">
      <dgm:prSet presAssocID="{72F97ED3-AC2C-4035-ACA9-7BA819DB4196}" presName="linearFlow" presStyleCnt="0">
        <dgm:presLayoutVars>
          <dgm:dir/>
          <dgm:resizeHandles val="exact"/>
        </dgm:presLayoutVars>
      </dgm:prSet>
      <dgm:spPr/>
    </dgm:pt>
    <dgm:pt modelId="{926C56F2-2E51-4E48-8DBA-CFD0CBD63D9B}" type="pres">
      <dgm:prSet presAssocID="{2B8C5BB1-FEDF-42F4-8348-668C02CE3E7B}" presName="composite" presStyleCnt="0"/>
      <dgm:spPr/>
    </dgm:pt>
    <dgm:pt modelId="{612A577A-2954-48A5-BEED-1C338F99FE15}" type="pres">
      <dgm:prSet presAssocID="{2B8C5BB1-FEDF-42F4-8348-668C02CE3E7B}" presName="imgShp" presStyleLbl="fgImgPlace1" presStyleIdx="0" presStyleCnt="8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21A55052-1A8A-4D8C-B373-DE826663B5E1}" type="pres">
      <dgm:prSet presAssocID="{2B8C5BB1-FEDF-42F4-8348-668C02CE3E7B}" presName="txShp" presStyleLbl="node1" presStyleIdx="0" presStyleCnt="8">
        <dgm:presLayoutVars>
          <dgm:bulletEnabled val="1"/>
        </dgm:presLayoutVars>
      </dgm:prSet>
      <dgm:spPr/>
    </dgm:pt>
    <dgm:pt modelId="{B77FA280-DC18-4E2B-BDC1-27A061183BC0}" type="pres">
      <dgm:prSet presAssocID="{5A623DBD-2B0B-4536-A0D9-54E492A098BC}" presName="spacing" presStyleCnt="0"/>
      <dgm:spPr/>
    </dgm:pt>
    <dgm:pt modelId="{EF594BEE-5F26-4C2F-B800-23B251D0CFC3}" type="pres">
      <dgm:prSet presAssocID="{F9DE40C8-23E6-4913-A781-E80C55D03347}" presName="composite" presStyleCnt="0"/>
      <dgm:spPr/>
    </dgm:pt>
    <dgm:pt modelId="{B66A9351-0BE0-42BA-8166-7667A0E6E517}" type="pres">
      <dgm:prSet presAssocID="{F9DE40C8-23E6-4913-A781-E80C55D03347}" presName="imgShp" presStyleLbl="fgImgPlace1" presStyleIdx="1" presStyleCnt="8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F351C66D-4C4F-46B9-85B8-27AF7BA8752F}" type="pres">
      <dgm:prSet presAssocID="{F9DE40C8-23E6-4913-A781-E80C55D03347}" presName="txShp" presStyleLbl="node1" presStyleIdx="1" presStyleCnt="8">
        <dgm:presLayoutVars>
          <dgm:bulletEnabled val="1"/>
        </dgm:presLayoutVars>
      </dgm:prSet>
      <dgm:spPr/>
    </dgm:pt>
    <dgm:pt modelId="{CDD145F1-5AB1-5F4E-8C0F-942D3BC2B8AD}" type="pres">
      <dgm:prSet presAssocID="{714AFEB3-32B6-471B-8B1C-3CF7DC5F689B}" presName="spacing" presStyleCnt="0"/>
      <dgm:spPr/>
    </dgm:pt>
    <dgm:pt modelId="{1AC211D7-EB5A-4E97-84C0-384E72B528FA}" type="pres">
      <dgm:prSet presAssocID="{4DA13D9D-1CE9-4F97-A6D9-BF30B29F4A98}" presName="composite" presStyleCnt="0"/>
      <dgm:spPr/>
    </dgm:pt>
    <dgm:pt modelId="{06F9A33D-7AF9-409B-AD95-171FDE74B427}" type="pres">
      <dgm:prSet presAssocID="{4DA13D9D-1CE9-4F97-A6D9-BF30B29F4A98}" presName="imgShp" presStyleLbl="fgImgPlace1" presStyleIdx="2" presStyleCnt="8"/>
      <dgm:spPr>
        <a:blipFill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58C83388-1D55-4169-9EA3-FE0A1F7DC2D5}" type="pres">
      <dgm:prSet presAssocID="{4DA13D9D-1CE9-4F97-A6D9-BF30B29F4A98}" presName="txShp" presStyleLbl="node1" presStyleIdx="2" presStyleCnt="8">
        <dgm:presLayoutVars>
          <dgm:bulletEnabled val="1"/>
        </dgm:presLayoutVars>
      </dgm:prSet>
      <dgm:spPr/>
    </dgm:pt>
    <dgm:pt modelId="{489ECBA0-C74C-4B53-ABB1-C5FCE2D666C4}" type="pres">
      <dgm:prSet presAssocID="{A73BB578-120A-4CE3-A35D-19ABCCFAAF7E}" presName="spacing" presStyleCnt="0"/>
      <dgm:spPr/>
    </dgm:pt>
    <dgm:pt modelId="{5C6DF298-20BB-4B34-923C-0811FC9778AF}" type="pres">
      <dgm:prSet presAssocID="{FB1C8203-6E71-4C16-8053-0835A55F37FB}" presName="composite" presStyleCnt="0"/>
      <dgm:spPr/>
    </dgm:pt>
    <dgm:pt modelId="{DD13A69B-E5BF-4887-A338-FE48D50BC866}" type="pres">
      <dgm:prSet presAssocID="{FB1C8203-6E71-4C16-8053-0835A55F37FB}" presName="imgShp" presStyleLbl="fgImgPlace1" presStyleIdx="3" presStyleCnt="8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BEA644FB-38B6-4437-9A05-0C368CF9D74C}" type="pres">
      <dgm:prSet presAssocID="{FB1C8203-6E71-4C16-8053-0835A55F37FB}" presName="txShp" presStyleLbl="node1" presStyleIdx="3" presStyleCnt="8">
        <dgm:presLayoutVars>
          <dgm:bulletEnabled val="1"/>
        </dgm:presLayoutVars>
      </dgm:prSet>
      <dgm:spPr/>
    </dgm:pt>
    <dgm:pt modelId="{6470FA9F-919E-4ED9-BB1E-24AFA3963742}" type="pres">
      <dgm:prSet presAssocID="{4434E82A-FD3D-45AA-B26C-4BEA7860F05E}" presName="spacing" presStyleCnt="0"/>
      <dgm:spPr/>
    </dgm:pt>
    <dgm:pt modelId="{67633A20-CB46-4C0F-AFAC-3C4717F54761}" type="pres">
      <dgm:prSet presAssocID="{9A16D904-CCE1-4CB9-9C15-7E4B7FAC7F4F}" presName="composite" presStyleCnt="0"/>
      <dgm:spPr/>
    </dgm:pt>
    <dgm:pt modelId="{02F0ADE9-9A9F-4622-B9DE-15BB34F32B47}" type="pres">
      <dgm:prSet presAssocID="{9A16D904-CCE1-4CB9-9C15-7E4B7FAC7F4F}" presName="imgShp" presStyleLbl="fgImgPlace1" presStyleIdx="4" presStyleCnt="8"/>
      <dgm:spPr>
        <a:blipFill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3690347A-D9B0-4FC8-86DF-909FEE40DFDF}" type="pres">
      <dgm:prSet presAssocID="{9A16D904-CCE1-4CB9-9C15-7E4B7FAC7F4F}" presName="txShp" presStyleLbl="node1" presStyleIdx="4" presStyleCnt="8">
        <dgm:presLayoutVars>
          <dgm:bulletEnabled val="1"/>
        </dgm:presLayoutVars>
      </dgm:prSet>
      <dgm:spPr/>
    </dgm:pt>
    <dgm:pt modelId="{1075DA0A-BBAF-4AEE-8B98-2F2E45B8E41E}" type="pres">
      <dgm:prSet presAssocID="{2A285323-221E-461D-A228-7891C4F68F07}" presName="spacing" presStyleCnt="0"/>
      <dgm:spPr/>
    </dgm:pt>
    <dgm:pt modelId="{3F5A0D8E-726F-4E24-A7F8-446DCECF780D}" type="pres">
      <dgm:prSet presAssocID="{2BA111CE-2481-4EF7-A1ED-798D7EC25A9F}" presName="composite" presStyleCnt="0"/>
      <dgm:spPr/>
    </dgm:pt>
    <dgm:pt modelId="{956933A0-A24F-4A30-86B5-4050A1BD2A1D}" type="pres">
      <dgm:prSet presAssocID="{2BA111CE-2481-4EF7-A1ED-798D7EC25A9F}" presName="imgShp" presStyleLbl="fgImgPlace1" presStyleIdx="5" presStyleCnt="8"/>
      <dgm:spPr>
        <a:blipFill rotWithShape="1">
          <a:blip xmlns:r="http://schemas.openxmlformats.org/officeDocument/2006/relationships" r:embed="rId6"/>
          <a:srcRect/>
          <a:stretch>
            <a:fillRect/>
          </a:stretch>
        </a:blipFill>
      </dgm:spPr>
    </dgm:pt>
    <dgm:pt modelId="{367703FC-6010-44C0-B7C8-C996D58859CD}" type="pres">
      <dgm:prSet presAssocID="{2BA111CE-2481-4EF7-A1ED-798D7EC25A9F}" presName="txShp" presStyleLbl="node1" presStyleIdx="5" presStyleCnt="8">
        <dgm:presLayoutVars>
          <dgm:bulletEnabled val="1"/>
        </dgm:presLayoutVars>
      </dgm:prSet>
      <dgm:spPr/>
    </dgm:pt>
    <dgm:pt modelId="{CAE2DE2B-7531-493D-A7C1-97EDC1DEB53A}" type="pres">
      <dgm:prSet presAssocID="{2259C50D-899C-4CF0-A566-ACB4E91C1448}" presName="spacing" presStyleCnt="0"/>
      <dgm:spPr/>
    </dgm:pt>
    <dgm:pt modelId="{AA01C41B-BFD7-9A4C-B375-BED4A1349417}" type="pres">
      <dgm:prSet presAssocID="{82B2B3F5-6BDF-C645-8E0B-4B49BBD12946}" presName="composite" presStyleCnt="0"/>
      <dgm:spPr/>
    </dgm:pt>
    <dgm:pt modelId="{6B273CC8-AE9A-4945-BEDF-1C41586BEFB6}" type="pres">
      <dgm:prSet presAssocID="{82B2B3F5-6BDF-C645-8E0B-4B49BBD12946}" presName="imgShp" presStyleLbl="fgImgPlace1" presStyleIdx="6" presStyleCnt="8"/>
      <dgm:spPr>
        <a:blipFill>
          <a:blip xmlns:r="http://schemas.openxmlformats.org/officeDocument/2006/relationships" r:embed="rId7"/>
          <a:srcRect/>
          <a:stretch>
            <a:fillRect t="-10000" b="-10000"/>
          </a:stretch>
        </a:blipFill>
      </dgm:spPr>
      <dgm:extLst>
        <a:ext uri="{E40237B7-FDA0-4F09-8148-C483321AD2D9}">
          <dgm14:cNvPr xmlns:dgm14="http://schemas.microsoft.com/office/drawing/2010/diagram" id="0" name="" descr="Chest x-ray"/>
        </a:ext>
      </dgm:extLst>
    </dgm:pt>
    <dgm:pt modelId="{70BAEAA9-BB4D-D84E-86EB-4238A9A90687}" type="pres">
      <dgm:prSet presAssocID="{82B2B3F5-6BDF-C645-8E0B-4B49BBD12946}" presName="txShp" presStyleLbl="node1" presStyleIdx="6" presStyleCnt="8">
        <dgm:presLayoutVars>
          <dgm:bulletEnabled val="1"/>
        </dgm:presLayoutVars>
      </dgm:prSet>
      <dgm:spPr/>
    </dgm:pt>
    <dgm:pt modelId="{14A1F683-1F27-664A-89EB-7EFC835B68FB}" type="pres">
      <dgm:prSet presAssocID="{82C39872-E684-EC4B-B60E-0120D26E58C1}" presName="spacing" presStyleCnt="0"/>
      <dgm:spPr/>
    </dgm:pt>
    <dgm:pt modelId="{565C6A0A-5A8E-7046-B7B1-303655EE8D85}" type="pres">
      <dgm:prSet presAssocID="{E9D7A590-9F1B-E44F-AFE1-96791B5443EE}" presName="composite" presStyleCnt="0"/>
      <dgm:spPr/>
    </dgm:pt>
    <dgm:pt modelId="{A99D3D21-2B77-4F4E-981E-51EC3CBBC2EA}" type="pres">
      <dgm:prSet presAssocID="{E9D7A590-9F1B-E44F-AFE1-96791B5443EE}" presName="imgShp" presStyleLbl="fgImgPlace1" presStyleIdx="7" presStyleCnt="8"/>
      <dgm:spPr>
        <a:blipFill>
          <a:blip xmlns:r="http://schemas.openxmlformats.org/officeDocument/2006/relationships" r:embed="rId8"/>
          <a:srcRect/>
          <a:stretch>
            <a:fillRect l="-39000" r="-39000"/>
          </a:stretch>
        </a:blipFill>
      </dgm:spPr>
      <dgm:extLst>
        <a:ext uri="{E40237B7-FDA0-4F09-8148-C483321AD2D9}">
          <dgm14:cNvPr xmlns:dgm14="http://schemas.microsoft.com/office/drawing/2010/diagram" id="0" name="" descr="Abstract purple and blue laser like lights"/>
        </a:ext>
      </dgm:extLst>
    </dgm:pt>
    <dgm:pt modelId="{2B882EC6-DE11-9248-945D-B7F7861CE19B}" type="pres">
      <dgm:prSet presAssocID="{E9D7A590-9F1B-E44F-AFE1-96791B5443EE}" presName="txShp" presStyleLbl="node1" presStyleIdx="7" presStyleCnt="8">
        <dgm:presLayoutVars>
          <dgm:bulletEnabled val="1"/>
        </dgm:presLayoutVars>
      </dgm:prSet>
      <dgm:spPr/>
    </dgm:pt>
  </dgm:ptLst>
  <dgm:cxnLst>
    <dgm:cxn modelId="{C2AD8B0E-8D16-0240-BE0E-80EE726AFB52}" type="presOf" srcId="{9A16D904-CCE1-4CB9-9C15-7E4B7FAC7F4F}" destId="{3690347A-D9B0-4FC8-86DF-909FEE40DFDF}" srcOrd="0" destOrd="0" presId="urn:microsoft.com/office/officeart/2005/8/layout/vList3"/>
    <dgm:cxn modelId="{3CA8FE0F-F2A0-4476-AD48-F043751BF249}" srcId="{72F97ED3-AC2C-4035-ACA9-7BA819DB4196}" destId="{2B8C5BB1-FEDF-42F4-8348-668C02CE3E7B}" srcOrd="0" destOrd="0" parTransId="{767CC231-B8F9-4600-8C6C-6F43E4C09942}" sibTransId="{5A623DBD-2B0B-4536-A0D9-54E492A098BC}"/>
    <dgm:cxn modelId="{05084619-7BB0-F14D-9BA4-C8C5967DEABD}" type="presOf" srcId="{82B2B3F5-6BDF-C645-8E0B-4B49BBD12946}" destId="{70BAEAA9-BB4D-D84E-86EB-4238A9A90687}" srcOrd="0" destOrd="0" presId="urn:microsoft.com/office/officeart/2005/8/layout/vList3"/>
    <dgm:cxn modelId="{29D22522-3EB4-4EF6-87B6-AD8DF388343E}" srcId="{72F97ED3-AC2C-4035-ACA9-7BA819DB4196}" destId="{F9DE40C8-23E6-4913-A781-E80C55D03347}" srcOrd="1" destOrd="0" parTransId="{9ACC628E-E2CE-4435-BF64-92EF10EBF340}" sibTransId="{714AFEB3-32B6-471B-8B1C-3CF7DC5F689B}"/>
    <dgm:cxn modelId="{77AAF92F-5CD5-4A3E-8260-FCFD15B2CA18}" type="presOf" srcId="{72F97ED3-AC2C-4035-ACA9-7BA819DB4196}" destId="{3DB8DCF8-5A67-4743-9A74-380E356E836B}" srcOrd="0" destOrd="0" presId="urn:microsoft.com/office/officeart/2005/8/layout/vList3"/>
    <dgm:cxn modelId="{FF6D6550-A9C8-B64B-AF5F-D143A056A91C}" srcId="{72F97ED3-AC2C-4035-ACA9-7BA819DB4196}" destId="{E9D7A590-9F1B-E44F-AFE1-96791B5443EE}" srcOrd="7" destOrd="0" parTransId="{8570CFC4-5712-6D42-AAD1-8A7FBE11C8D4}" sibTransId="{277CA7B8-857F-854C-B151-DEE734E6813B}"/>
    <dgm:cxn modelId="{7E403B54-8B3A-774E-BAF8-5456BF4A5829}" srcId="{72F97ED3-AC2C-4035-ACA9-7BA819DB4196}" destId="{82B2B3F5-6BDF-C645-8E0B-4B49BBD12946}" srcOrd="6" destOrd="0" parTransId="{ED6B612A-368E-BE49-97FA-5103F223EF7D}" sibTransId="{82C39872-E684-EC4B-B60E-0120D26E58C1}"/>
    <dgm:cxn modelId="{C414E962-DFCD-4844-AFD3-614472C7A2D7}" type="presOf" srcId="{F9DE40C8-23E6-4913-A781-E80C55D03347}" destId="{F351C66D-4C4F-46B9-85B8-27AF7BA8752F}" srcOrd="0" destOrd="0" presId="urn:microsoft.com/office/officeart/2005/8/layout/vList3"/>
    <dgm:cxn modelId="{43E33967-FA53-3742-B93D-0A332D16F429}" type="presOf" srcId="{2B8C5BB1-FEDF-42F4-8348-668C02CE3E7B}" destId="{21A55052-1A8A-4D8C-B373-DE826663B5E1}" srcOrd="0" destOrd="0" presId="urn:microsoft.com/office/officeart/2005/8/layout/vList3"/>
    <dgm:cxn modelId="{A4CF2975-2D03-4D5C-A470-A5B458F7D272}" type="presOf" srcId="{2BA111CE-2481-4EF7-A1ED-798D7EC25A9F}" destId="{367703FC-6010-44C0-B7C8-C996D58859CD}" srcOrd="0" destOrd="0" presId="urn:microsoft.com/office/officeart/2005/8/layout/vList3"/>
    <dgm:cxn modelId="{5E5DA898-9900-194F-950B-226CFC9E1F83}" type="presOf" srcId="{E9D7A590-9F1B-E44F-AFE1-96791B5443EE}" destId="{2B882EC6-DE11-9248-945D-B7F7861CE19B}" srcOrd="0" destOrd="0" presId="urn:microsoft.com/office/officeart/2005/8/layout/vList3"/>
    <dgm:cxn modelId="{5807C1D1-C1C4-4221-88D6-DD4038BC6B2D}" srcId="{72F97ED3-AC2C-4035-ACA9-7BA819DB4196}" destId="{9A16D904-CCE1-4CB9-9C15-7E4B7FAC7F4F}" srcOrd="4" destOrd="0" parTransId="{539CA01D-4546-41D7-A8BC-D52ED854464A}" sibTransId="{2A285323-221E-461D-A228-7891C4F68F07}"/>
    <dgm:cxn modelId="{07C15FD7-5F7C-4300-B1C8-08BF3BD7E2CF}" srcId="{72F97ED3-AC2C-4035-ACA9-7BA819DB4196}" destId="{2BA111CE-2481-4EF7-A1ED-798D7EC25A9F}" srcOrd="5" destOrd="0" parTransId="{E8AFD8A2-E0CA-4E49-A3F1-335707E52055}" sibTransId="{2259C50D-899C-4CF0-A566-ACB4E91C1448}"/>
    <dgm:cxn modelId="{F3283FDA-1EB7-B64F-A3A2-D9857B7CEE9E}" type="presOf" srcId="{FB1C8203-6E71-4C16-8053-0835A55F37FB}" destId="{BEA644FB-38B6-4437-9A05-0C368CF9D74C}" srcOrd="0" destOrd="0" presId="urn:microsoft.com/office/officeart/2005/8/layout/vList3"/>
    <dgm:cxn modelId="{42A1A4EC-CF1A-4DF2-A414-25E31A4B0A39}" srcId="{72F97ED3-AC2C-4035-ACA9-7BA819DB4196}" destId="{FB1C8203-6E71-4C16-8053-0835A55F37FB}" srcOrd="3" destOrd="0" parTransId="{7749B20D-0EC5-4405-90BB-AFF6B5B017CB}" sibTransId="{4434E82A-FD3D-45AA-B26C-4BEA7860F05E}"/>
    <dgm:cxn modelId="{7ADC3BEF-C0D3-44E9-B131-BFAB98117BCF}" srcId="{72F97ED3-AC2C-4035-ACA9-7BA819DB4196}" destId="{4DA13D9D-1CE9-4F97-A6D9-BF30B29F4A98}" srcOrd="2" destOrd="0" parTransId="{EC52F73B-E7BC-486D-B12E-365E482A2C8E}" sibTransId="{A73BB578-120A-4CE3-A35D-19ABCCFAAF7E}"/>
    <dgm:cxn modelId="{F24FCAF9-4BE4-4349-A318-DA8D717BD57B}" type="presOf" srcId="{4DA13D9D-1CE9-4F97-A6D9-BF30B29F4A98}" destId="{58C83388-1D55-4169-9EA3-FE0A1F7DC2D5}" srcOrd="0" destOrd="0" presId="urn:microsoft.com/office/officeart/2005/8/layout/vList3"/>
    <dgm:cxn modelId="{4318800A-CB05-E244-A14C-034EAAE4EFD6}" type="presParOf" srcId="{3DB8DCF8-5A67-4743-9A74-380E356E836B}" destId="{926C56F2-2E51-4E48-8DBA-CFD0CBD63D9B}" srcOrd="0" destOrd="0" presId="urn:microsoft.com/office/officeart/2005/8/layout/vList3"/>
    <dgm:cxn modelId="{A01B1502-DC69-A345-829E-B9550D617FB0}" type="presParOf" srcId="{926C56F2-2E51-4E48-8DBA-CFD0CBD63D9B}" destId="{612A577A-2954-48A5-BEED-1C338F99FE15}" srcOrd="0" destOrd="0" presId="urn:microsoft.com/office/officeart/2005/8/layout/vList3"/>
    <dgm:cxn modelId="{6D601989-2D3F-DF43-9088-68BEE2FD958C}" type="presParOf" srcId="{926C56F2-2E51-4E48-8DBA-CFD0CBD63D9B}" destId="{21A55052-1A8A-4D8C-B373-DE826663B5E1}" srcOrd="1" destOrd="0" presId="urn:microsoft.com/office/officeart/2005/8/layout/vList3"/>
    <dgm:cxn modelId="{654AF491-C42A-434B-A336-D92C12318C45}" type="presParOf" srcId="{3DB8DCF8-5A67-4743-9A74-380E356E836B}" destId="{B77FA280-DC18-4E2B-BDC1-27A061183BC0}" srcOrd="1" destOrd="0" presId="urn:microsoft.com/office/officeart/2005/8/layout/vList3"/>
    <dgm:cxn modelId="{178E1B40-013A-4748-A83C-0D5749E0A9B5}" type="presParOf" srcId="{3DB8DCF8-5A67-4743-9A74-380E356E836B}" destId="{EF594BEE-5F26-4C2F-B800-23B251D0CFC3}" srcOrd="2" destOrd="0" presId="urn:microsoft.com/office/officeart/2005/8/layout/vList3"/>
    <dgm:cxn modelId="{7FEBF04A-F66D-4746-9CBA-DA12AABECD5F}" type="presParOf" srcId="{EF594BEE-5F26-4C2F-B800-23B251D0CFC3}" destId="{B66A9351-0BE0-42BA-8166-7667A0E6E517}" srcOrd="0" destOrd="0" presId="urn:microsoft.com/office/officeart/2005/8/layout/vList3"/>
    <dgm:cxn modelId="{D0574A80-3DDB-5C45-B3C3-A62D1E45553E}" type="presParOf" srcId="{EF594BEE-5F26-4C2F-B800-23B251D0CFC3}" destId="{F351C66D-4C4F-46B9-85B8-27AF7BA8752F}" srcOrd="1" destOrd="0" presId="urn:microsoft.com/office/officeart/2005/8/layout/vList3"/>
    <dgm:cxn modelId="{4F6607E0-D889-2741-860A-9E5D8E97ECAE}" type="presParOf" srcId="{3DB8DCF8-5A67-4743-9A74-380E356E836B}" destId="{CDD145F1-5AB1-5F4E-8C0F-942D3BC2B8AD}" srcOrd="3" destOrd="0" presId="urn:microsoft.com/office/officeart/2005/8/layout/vList3"/>
    <dgm:cxn modelId="{3BBD688B-FC91-5649-BF37-4B256F77FAA0}" type="presParOf" srcId="{3DB8DCF8-5A67-4743-9A74-380E356E836B}" destId="{1AC211D7-EB5A-4E97-84C0-384E72B528FA}" srcOrd="4" destOrd="0" presId="urn:microsoft.com/office/officeart/2005/8/layout/vList3"/>
    <dgm:cxn modelId="{12E03DCC-8F06-5543-A608-E1FD1EE98E06}" type="presParOf" srcId="{1AC211D7-EB5A-4E97-84C0-384E72B528FA}" destId="{06F9A33D-7AF9-409B-AD95-171FDE74B427}" srcOrd="0" destOrd="0" presId="urn:microsoft.com/office/officeart/2005/8/layout/vList3"/>
    <dgm:cxn modelId="{D9E5D978-8F66-2447-81C9-A587967ED933}" type="presParOf" srcId="{1AC211D7-EB5A-4E97-84C0-384E72B528FA}" destId="{58C83388-1D55-4169-9EA3-FE0A1F7DC2D5}" srcOrd="1" destOrd="0" presId="urn:microsoft.com/office/officeart/2005/8/layout/vList3"/>
    <dgm:cxn modelId="{DA47D00A-3D29-3E4A-A9A5-C652FF97DA3F}" type="presParOf" srcId="{3DB8DCF8-5A67-4743-9A74-380E356E836B}" destId="{489ECBA0-C74C-4B53-ABB1-C5FCE2D666C4}" srcOrd="5" destOrd="0" presId="urn:microsoft.com/office/officeart/2005/8/layout/vList3"/>
    <dgm:cxn modelId="{F93424DC-4A96-B042-99CB-1AA6F7624E5A}" type="presParOf" srcId="{3DB8DCF8-5A67-4743-9A74-380E356E836B}" destId="{5C6DF298-20BB-4B34-923C-0811FC9778AF}" srcOrd="6" destOrd="0" presId="urn:microsoft.com/office/officeart/2005/8/layout/vList3"/>
    <dgm:cxn modelId="{8ED89284-7D22-BB46-B8C9-AC89FFF838C9}" type="presParOf" srcId="{5C6DF298-20BB-4B34-923C-0811FC9778AF}" destId="{DD13A69B-E5BF-4887-A338-FE48D50BC866}" srcOrd="0" destOrd="0" presId="urn:microsoft.com/office/officeart/2005/8/layout/vList3"/>
    <dgm:cxn modelId="{CD41B8A8-A04C-174F-9A90-18B3D4157774}" type="presParOf" srcId="{5C6DF298-20BB-4B34-923C-0811FC9778AF}" destId="{BEA644FB-38B6-4437-9A05-0C368CF9D74C}" srcOrd="1" destOrd="0" presId="urn:microsoft.com/office/officeart/2005/8/layout/vList3"/>
    <dgm:cxn modelId="{E9C86896-59C4-AE4D-AD50-5A2995F77B98}" type="presParOf" srcId="{3DB8DCF8-5A67-4743-9A74-380E356E836B}" destId="{6470FA9F-919E-4ED9-BB1E-24AFA3963742}" srcOrd="7" destOrd="0" presId="urn:microsoft.com/office/officeart/2005/8/layout/vList3"/>
    <dgm:cxn modelId="{94A74F6A-DBE1-694A-B3D2-8C85FF5F0A1D}" type="presParOf" srcId="{3DB8DCF8-5A67-4743-9A74-380E356E836B}" destId="{67633A20-CB46-4C0F-AFAC-3C4717F54761}" srcOrd="8" destOrd="0" presId="urn:microsoft.com/office/officeart/2005/8/layout/vList3"/>
    <dgm:cxn modelId="{D5786A5D-F459-8F4C-8DC7-40B2A1643A61}" type="presParOf" srcId="{67633A20-CB46-4C0F-AFAC-3C4717F54761}" destId="{02F0ADE9-9A9F-4622-B9DE-15BB34F32B47}" srcOrd="0" destOrd="0" presId="urn:microsoft.com/office/officeart/2005/8/layout/vList3"/>
    <dgm:cxn modelId="{49F7E43B-C79E-1A43-AB2E-FA4686FB00A9}" type="presParOf" srcId="{67633A20-CB46-4C0F-AFAC-3C4717F54761}" destId="{3690347A-D9B0-4FC8-86DF-909FEE40DFDF}" srcOrd="1" destOrd="0" presId="urn:microsoft.com/office/officeart/2005/8/layout/vList3"/>
    <dgm:cxn modelId="{01CD1D1D-1526-4137-A391-BD76E0427B86}" type="presParOf" srcId="{3DB8DCF8-5A67-4743-9A74-380E356E836B}" destId="{1075DA0A-BBAF-4AEE-8B98-2F2E45B8E41E}" srcOrd="9" destOrd="0" presId="urn:microsoft.com/office/officeart/2005/8/layout/vList3"/>
    <dgm:cxn modelId="{E168E608-F002-41BD-BAC6-F35C7D33E978}" type="presParOf" srcId="{3DB8DCF8-5A67-4743-9A74-380E356E836B}" destId="{3F5A0D8E-726F-4E24-A7F8-446DCECF780D}" srcOrd="10" destOrd="0" presId="urn:microsoft.com/office/officeart/2005/8/layout/vList3"/>
    <dgm:cxn modelId="{1C230310-CD39-4668-9F4A-F1BDC72B24BD}" type="presParOf" srcId="{3F5A0D8E-726F-4E24-A7F8-446DCECF780D}" destId="{956933A0-A24F-4A30-86B5-4050A1BD2A1D}" srcOrd="0" destOrd="0" presId="urn:microsoft.com/office/officeart/2005/8/layout/vList3"/>
    <dgm:cxn modelId="{ADB242AA-9656-4B08-B8E6-D5B780DF4C9A}" type="presParOf" srcId="{3F5A0D8E-726F-4E24-A7F8-446DCECF780D}" destId="{367703FC-6010-44C0-B7C8-C996D58859CD}" srcOrd="1" destOrd="0" presId="urn:microsoft.com/office/officeart/2005/8/layout/vList3"/>
    <dgm:cxn modelId="{8EADD8A3-C64C-4E7E-B02B-7407B07D4D62}" type="presParOf" srcId="{3DB8DCF8-5A67-4743-9A74-380E356E836B}" destId="{CAE2DE2B-7531-493D-A7C1-97EDC1DEB53A}" srcOrd="11" destOrd="0" presId="urn:microsoft.com/office/officeart/2005/8/layout/vList3"/>
    <dgm:cxn modelId="{4DD7D5D9-3C07-5C48-9041-66C4D727F6CD}" type="presParOf" srcId="{3DB8DCF8-5A67-4743-9A74-380E356E836B}" destId="{AA01C41B-BFD7-9A4C-B375-BED4A1349417}" srcOrd="12" destOrd="0" presId="urn:microsoft.com/office/officeart/2005/8/layout/vList3"/>
    <dgm:cxn modelId="{77BD67C0-FB44-884B-88EC-AC4A99D13044}" type="presParOf" srcId="{AA01C41B-BFD7-9A4C-B375-BED4A1349417}" destId="{6B273CC8-AE9A-4945-BEDF-1C41586BEFB6}" srcOrd="0" destOrd="0" presId="urn:microsoft.com/office/officeart/2005/8/layout/vList3"/>
    <dgm:cxn modelId="{B315C418-B783-2C4B-8D57-08D59CF5E9D1}" type="presParOf" srcId="{AA01C41B-BFD7-9A4C-B375-BED4A1349417}" destId="{70BAEAA9-BB4D-D84E-86EB-4238A9A90687}" srcOrd="1" destOrd="0" presId="urn:microsoft.com/office/officeart/2005/8/layout/vList3"/>
    <dgm:cxn modelId="{BE2B3068-B5DD-DC46-B2D9-024047823B09}" type="presParOf" srcId="{3DB8DCF8-5A67-4743-9A74-380E356E836B}" destId="{14A1F683-1F27-664A-89EB-7EFC835B68FB}" srcOrd="13" destOrd="0" presId="urn:microsoft.com/office/officeart/2005/8/layout/vList3"/>
    <dgm:cxn modelId="{D3BEDBFC-7092-344C-A1A8-28C634DC4A32}" type="presParOf" srcId="{3DB8DCF8-5A67-4743-9A74-380E356E836B}" destId="{565C6A0A-5A8E-7046-B7B1-303655EE8D85}" srcOrd="14" destOrd="0" presId="urn:microsoft.com/office/officeart/2005/8/layout/vList3"/>
    <dgm:cxn modelId="{F71DE20B-7DB7-E042-A65C-EFD2BCA757DD}" type="presParOf" srcId="{565C6A0A-5A8E-7046-B7B1-303655EE8D85}" destId="{A99D3D21-2B77-4F4E-981E-51EC3CBBC2EA}" srcOrd="0" destOrd="0" presId="urn:microsoft.com/office/officeart/2005/8/layout/vList3"/>
    <dgm:cxn modelId="{86575DBD-C8FA-FD48-BAB9-AF0C59886061}" type="presParOf" srcId="{565C6A0A-5A8E-7046-B7B1-303655EE8D85}" destId="{2B882EC6-DE11-9248-945D-B7F7861CE19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F97ED3-AC2C-4035-ACA9-7BA819DB4196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PT"/>
        </a:p>
      </dgm:t>
    </dgm:pt>
    <dgm:pt modelId="{9A16D904-CCE1-4CB9-9C15-7E4B7FAC7F4F}">
      <dgm:prSet phldrT="[Texto]" custT="1"/>
      <dgm:spPr/>
      <dgm:t>
        <a:bodyPr/>
        <a:lstStyle/>
        <a:p>
          <a:r>
            <a:rPr lang="en-US" sz="1400" b="1" kern="1200" noProof="0" dirty="0"/>
            <a:t>Ballot recon. First STU </a:t>
          </a:r>
          <a:endParaRPr lang="en-US" sz="1400" b="1" kern="1200" noProof="0" dirty="0">
            <a:latin typeface="Arial"/>
            <a:ea typeface="+mn-ea"/>
            <a:cs typeface="+mn-cs"/>
          </a:endParaRPr>
        </a:p>
      </dgm:t>
    </dgm:pt>
    <dgm:pt modelId="{539CA01D-4546-41D7-A8BC-D52ED854464A}" type="parTrans" cxnId="{5807C1D1-C1C4-4221-88D6-DD4038BC6B2D}">
      <dgm:prSet/>
      <dgm:spPr/>
      <dgm:t>
        <a:bodyPr/>
        <a:lstStyle/>
        <a:p>
          <a:endParaRPr lang="pt-PT" sz="1200" b="1"/>
        </a:p>
      </dgm:t>
    </dgm:pt>
    <dgm:pt modelId="{2A285323-221E-461D-A228-7891C4F68F07}" type="sibTrans" cxnId="{5807C1D1-C1C4-4221-88D6-DD4038BC6B2D}">
      <dgm:prSet/>
      <dgm:spPr/>
      <dgm:t>
        <a:bodyPr/>
        <a:lstStyle/>
        <a:p>
          <a:endParaRPr lang="pt-PT" sz="1200" b="1"/>
        </a:p>
      </dgm:t>
    </dgm:pt>
    <dgm:pt modelId="{4DA13D9D-1CE9-4F97-A6D9-BF30B29F4A98}">
      <dgm:prSet phldrT="[Texto]" custT="1"/>
      <dgm:spPr/>
      <dgm:t>
        <a:bodyPr/>
        <a:lstStyle/>
        <a:p>
          <a:r>
            <a:rPr lang="en-US" sz="1400" b="1" kern="1200" noProof="0" dirty="0"/>
            <a:t>Ballot foreseen: May</a:t>
          </a:r>
          <a:endParaRPr lang="en-US" sz="1400" b="1" kern="1200" noProof="0" dirty="0">
            <a:latin typeface="Arial"/>
            <a:ea typeface="+mn-ea"/>
            <a:cs typeface="+mn-cs"/>
          </a:endParaRPr>
        </a:p>
      </dgm:t>
    </dgm:pt>
    <dgm:pt modelId="{EC52F73B-E7BC-486D-B12E-365E482A2C8E}" type="parTrans" cxnId="{7ADC3BEF-C0D3-44E9-B131-BFAB98117BCF}">
      <dgm:prSet/>
      <dgm:spPr/>
      <dgm:t>
        <a:bodyPr/>
        <a:lstStyle/>
        <a:p>
          <a:endParaRPr lang="pt-PT" sz="1200" b="1"/>
        </a:p>
      </dgm:t>
    </dgm:pt>
    <dgm:pt modelId="{A73BB578-120A-4CE3-A35D-19ABCCFAAF7E}" type="sibTrans" cxnId="{7ADC3BEF-C0D3-44E9-B131-BFAB98117BCF}">
      <dgm:prSet/>
      <dgm:spPr/>
      <dgm:t>
        <a:bodyPr/>
        <a:lstStyle/>
        <a:p>
          <a:endParaRPr lang="pt-PT" sz="1200" b="1"/>
        </a:p>
      </dgm:t>
    </dgm:pt>
    <dgm:pt modelId="{2B8C5BB1-FEDF-42F4-8348-668C02CE3E7B}">
      <dgm:prSet phldrT="[Texto]" custT="1"/>
      <dgm:spPr/>
      <dgm:t>
        <a:bodyPr/>
        <a:lstStyle/>
        <a:p>
          <a:r>
            <a:rPr lang="en-US" sz="1400" b="1" noProof="0" dirty="0"/>
            <a:t>First STU version available. Next version May.</a:t>
          </a:r>
        </a:p>
      </dgm:t>
    </dgm:pt>
    <dgm:pt modelId="{767CC231-B8F9-4600-8C6C-6F43E4C09942}" type="parTrans" cxnId="{3CA8FE0F-F2A0-4476-AD48-F043751BF249}">
      <dgm:prSet/>
      <dgm:spPr/>
      <dgm:t>
        <a:bodyPr/>
        <a:lstStyle/>
        <a:p>
          <a:endParaRPr lang="pt-PT" sz="1200" b="1"/>
        </a:p>
      </dgm:t>
    </dgm:pt>
    <dgm:pt modelId="{5A623DBD-2B0B-4536-A0D9-54E492A098BC}" type="sibTrans" cxnId="{3CA8FE0F-F2A0-4476-AD48-F043751BF249}">
      <dgm:prSet/>
      <dgm:spPr/>
      <dgm:t>
        <a:bodyPr/>
        <a:lstStyle/>
        <a:p>
          <a:endParaRPr lang="pt-PT" sz="1200" b="1"/>
        </a:p>
      </dgm:t>
    </dgm:pt>
    <dgm:pt modelId="{FB1C8203-6E71-4C16-8053-0835A55F37FB}">
      <dgm:prSet phldrT="[Texto]" custT="1"/>
      <dgm:spPr/>
      <dgm:t>
        <a:bodyPr/>
        <a:lstStyle/>
        <a:p>
          <a:r>
            <a:rPr lang="en-US" sz="1400" b="1" kern="1200" noProof="0" dirty="0">
              <a:latin typeface="Arial"/>
              <a:ea typeface="+mn-ea"/>
              <a:cs typeface="+mn-cs"/>
            </a:rPr>
            <a:t>Second ballot in February. First STU version: April</a:t>
          </a:r>
        </a:p>
      </dgm:t>
    </dgm:pt>
    <dgm:pt modelId="{7749B20D-0EC5-4405-90BB-AFF6B5B017CB}" type="parTrans" cxnId="{42A1A4EC-CF1A-4DF2-A414-25E31A4B0A39}">
      <dgm:prSet/>
      <dgm:spPr/>
      <dgm:t>
        <a:bodyPr/>
        <a:lstStyle/>
        <a:p>
          <a:endParaRPr lang="pt-PT" sz="1200" b="1"/>
        </a:p>
      </dgm:t>
    </dgm:pt>
    <dgm:pt modelId="{4434E82A-FD3D-45AA-B26C-4BEA7860F05E}" type="sibTrans" cxnId="{42A1A4EC-CF1A-4DF2-A414-25E31A4B0A39}">
      <dgm:prSet/>
      <dgm:spPr/>
      <dgm:t>
        <a:bodyPr/>
        <a:lstStyle/>
        <a:p>
          <a:endParaRPr lang="pt-PT" sz="1200" b="1"/>
        </a:p>
      </dgm:t>
    </dgm:pt>
    <dgm:pt modelId="{F9DE40C8-23E6-4913-A781-E80C55D03347}">
      <dgm:prSet phldrT="[Texto]" custT="1"/>
      <dgm:spPr/>
      <dgm:t>
        <a:bodyPr/>
        <a:lstStyle/>
        <a:p>
          <a:r>
            <a:rPr lang="en-US" sz="1400" b="1" kern="1200" noProof="0" dirty="0"/>
            <a:t>Balloted recon. Next version Summer</a:t>
          </a:r>
          <a:endParaRPr lang="en-US" sz="1400" b="1" kern="1200" noProof="0" dirty="0">
            <a:latin typeface="Arial"/>
            <a:ea typeface="+mn-ea"/>
            <a:cs typeface="+mn-cs"/>
          </a:endParaRPr>
        </a:p>
      </dgm:t>
    </dgm:pt>
    <dgm:pt modelId="{9ACC628E-E2CE-4435-BF64-92EF10EBF340}" type="parTrans" cxnId="{29D22522-3EB4-4EF6-87B6-AD8DF388343E}">
      <dgm:prSet/>
      <dgm:spPr/>
      <dgm:t>
        <a:bodyPr/>
        <a:lstStyle/>
        <a:p>
          <a:endParaRPr lang="pt-PT" sz="1200" b="1"/>
        </a:p>
      </dgm:t>
    </dgm:pt>
    <dgm:pt modelId="{714AFEB3-32B6-471B-8B1C-3CF7DC5F689B}" type="sibTrans" cxnId="{29D22522-3EB4-4EF6-87B6-AD8DF388343E}">
      <dgm:prSet/>
      <dgm:spPr/>
      <dgm:t>
        <a:bodyPr/>
        <a:lstStyle/>
        <a:p>
          <a:endParaRPr lang="pt-PT" sz="1200" b="1"/>
        </a:p>
      </dgm:t>
    </dgm:pt>
    <dgm:pt modelId="{2BA111CE-2481-4EF7-A1ED-798D7EC25A9F}">
      <dgm:prSet phldrT="[Texto]" custT="1"/>
      <dgm:spPr/>
      <dgm:t>
        <a:bodyPr/>
        <a:lstStyle/>
        <a:p>
          <a:r>
            <a:rPr lang="en-US" sz="1400" b="1" kern="1200" noProof="0" dirty="0">
              <a:latin typeface="Arial"/>
              <a:ea typeface="+mn-ea"/>
              <a:cs typeface="+mn-cs"/>
            </a:rPr>
            <a:t>First STU version available. 2</a:t>
          </a:r>
          <a:r>
            <a:rPr lang="en-US" sz="1400" b="1" kern="1200" baseline="30000" noProof="0" dirty="0">
              <a:latin typeface="Arial"/>
              <a:ea typeface="+mn-ea"/>
              <a:cs typeface="+mn-cs"/>
            </a:rPr>
            <a:t>nd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 version in recon.</a:t>
          </a:r>
        </a:p>
      </dgm:t>
    </dgm:pt>
    <dgm:pt modelId="{E8AFD8A2-E0CA-4E49-A3F1-335707E52055}" type="parTrans" cxnId="{07C15FD7-5F7C-4300-B1C8-08BF3BD7E2CF}">
      <dgm:prSet/>
      <dgm:spPr/>
      <dgm:t>
        <a:bodyPr/>
        <a:lstStyle/>
        <a:p>
          <a:endParaRPr lang="en-US"/>
        </a:p>
      </dgm:t>
    </dgm:pt>
    <dgm:pt modelId="{2259C50D-899C-4CF0-A566-ACB4E91C1448}" type="sibTrans" cxnId="{07C15FD7-5F7C-4300-B1C8-08BF3BD7E2CF}">
      <dgm:prSet/>
      <dgm:spPr/>
      <dgm:t>
        <a:bodyPr/>
        <a:lstStyle/>
        <a:p>
          <a:endParaRPr lang="en-US"/>
        </a:p>
      </dgm:t>
    </dgm:pt>
    <dgm:pt modelId="{82B2B3F5-6BDF-C645-8E0B-4B49BBD12946}">
      <dgm:prSet phldrT="[Texto]" custT="1"/>
      <dgm:spPr/>
      <dgm:t>
        <a:bodyPr/>
        <a:lstStyle/>
        <a:p>
          <a:r>
            <a:rPr lang="en-US" sz="1400" b="1" kern="1200" noProof="0" dirty="0">
              <a:latin typeface="Arial"/>
              <a:ea typeface="+mn-ea"/>
              <a:cs typeface="+mn-cs"/>
            </a:rPr>
            <a:t>In public comment. Trial implementation release mid of March</a:t>
          </a:r>
          <a:endParaRPr lang="en-US" sz="1000" b="1" kern="1200" noProof="0" dirty="0">
            <a:latin typeface="Arial"/>
            <a:ea typeface="+mn-ea"/>
            <a:cs typeface="+mn-cs"/>
          </a:endParaRPr>
        </a:p>
      </dgm:t>
    </dgm:pt>
    <dgm:pt modelId="{ED6B612A-368E-BE49-97FA-5103F223EF7D}" type="parTrans" cxnId="{7E403B54-8B3A-774E-BAF8-5456BF4A5829}">
      <dgm:prSet/>
      <dgm:spPr/>
      <dgm:t>
        <a:bodyPr/>
        <a:lstStyle/>
        <a:p>
          <a:endParaRPr lang="en-US"/>
        </a:p>
      </dgm:t>
    </dgm:pt>
    <dgm:pt modelId="{82C39872-E684-EC4B-B60E-0120D26E58C1}" type="sibTrans" cxnId="{7E403B54-8B3A-774E-BAF8-5456BF4A5829}">
      <dgm:prSet/>
      <dgm:spPr/>
      <dgm:t>
        <a:bodyPr/>
        <a:lstStyle/>
        <a:p>
          <a:endParaRPr lang="en-US"/>
        </a:p>
      </dgm:t>
    </dgm:pt>
    <dgm:pt modelId="{E9D7A590-9F1B-E44F-AFE1-96791B5443EE}">
      <dgm:prSet custT="1"/>
      <dgm:spPr/>
      <dgm:t>
        <a:bodyPr/>
        <a:lstStyle/>
        <a:p>
          <a:r>
            <a:rPr lang="en-US" sz="1400" b="1" noProof="0" dirty="0">
              <a:latin typeface="Arial"/>
              <a:ea typeface="+mn-ea"/>
              <a:cs typeface="+mn-cs"/>
            </a:rPr>
            <a:t>Ballot for first version in progress</a:t>
          </a:r>
          <a:endParaRPr lang="en-US" sz="1400" dirty="0"/>
        </a:p>
      </dgm:t>
    </dgm:pt>
    <dgm:pt modelId="{277CA7B8-857F-854C-B151-DEE734E6813B}" type="sibTrans" cxnId="{FF6D6550-A9C8-B64B-AF5F-D143A056A91C}">
      <dgm:prSet/>
      <dgm:spPr/>
      <dgm:t>
        <a:bodyPr/>
        <a:lstStyle/>
        <a:p>
          <a:endParaRPr lang="en-US"/>
        </a:p>
      </dgm:t>
    </dgm:pt>
    <dgm:pt modelId="{8570CFC4-5712-6D42-AAD1-8A7FBE11C8D4}" type="parTrans" cxnId="{FF6D6550-A9C8-B64B-AF5F-D143A056A91C}">
      <dgm:prSet/>
      <dgm:spPr/>
      <dgm:t>
        <a:bodyPr/>
        <a:lstStyle/>
        <a:p>
          <a:endParaRPr lang="en-US"/>
        </a:p>
      </dgm:t>
    </dgm:pt>
    <dgm:pt modelId="{3DB8DCF8-5A67-4743-9A74-380E356E836B}" type="pres">
      <dgm:prSet presAssocID="{72F97ED3-AC2C-4035-ACA9-7BA819DB4196}" presName="linearFlow" presStyleCnt="0">
        <dgm:presLayoutVars>
          <dgm:dir/>
          <dgm:resizeHandles val="exact"/>
        </dgm:presLayoutVars>
      </dgm:prSet>
      <dgm:spPr/>
    </dgm:pt>
    <dgm:pt modelId="{926C56F2-2E51-4E48-8DBA-CFD0CBD63D9B}" type="pres">
      <dgm:prSet presAssocID="{2B8C5BB1-FEDF-42F4-8348-668C02CE3E7B}" presName="composite" presStyleCnt="0"/>
      <dgm:spPr/>
    </dgm:pt>
    <dgm:pt modelId="{612A577A-2954-48A5-BEED-1C338F99FE15}" type="pres">
      <dgm:prSet presAssocID="{2B8C5BB1-FEDF-42F4-8348-668C02CE3E7B}" presName="imgShp" presStyleLbl="fgImgPlace1" presStyleIdx="0" presStyleCnt="8"/>
      <dgm:spPr>
        <a:noFill/>
      </dgm:spPr>
    </dgm:pt>
    <dgm:pt modelId="{21A55052-1A8A-4D8C-B373-DE826663B5E1}" type="pres">
      <dgm:prSet presAssocID="{2B8C5BB1-FEDF-42F4-8348-668C02CE3E7B}" presName="txShp" presStyleLbl="node1" presStyleIdx="0" presStyleCnt="8">
        <dgm:presLayoutVars>
          <dgm:bulletEnabled val="1"/>
        </dgm:presLayoutVars>
      </dgm:prSet>
      <dgm:spPr/>
    </dgm:pt>
    <dgm:pt modelId="{B77FA280-DC18-4E2B-BDC1-27A061183BC0}" type="pres">
      <dgm:prSet presAssocID="{5A623DBD-2B0B-4536-A0D9-54E492A098BC}" presName="spacing" presStyleCnt="0"/>
      <dgm:spPr/>
    </dgm:pt>
    <dgm:pt modelId="{EF594BEE-5F26-4C2F-B800-23B251D0CFC3}" type="pres">
      <dgm:prSet presAssocID="{F9DE40C8-23E6-4913-A781-E80C55D03347}" presName="composite" presStyleCnt="0"/>
      <dgm:spPr/>
    </dgm:pt>
    <dgm:pt modelId="{B66A9351-0BE0-42BA-8166-7667A0E6E517}" type="pres">
      <dgm:prSet presAssocID="{F9DE40C8-23E6-4913-A781-E80C55D03347}" presName="imgShp" presStyleLbl="fgImgPlace1" presStyleIdx="1" presStyleCnt="8"/>
      <dgm:spPr>
        <a:noFill/>
      </dgm:spPr>
    </dgm:pt>
    <dgm:pt modelId="{F351C66D-4C4F-46B9-85B8-27AF7BA8752F}" type="pres">
      <dgm:prSet presAssocID="{F9DE40C8-23E6-4913-A781-E80C55D03347}" presName="txShp" presStyleLbl="node1" presStyleIdx="1" presStyleCnt="8">
        <dgm:presLayoutVars>
          <dgm:bulletEnabled val="1"/>
        </dgm:presLayoutVars>
      </dgm:prSet>
      <dgm:spPr/>
    </dgm:pt>
    <dgm:pt modelId="{CDD145F1-5AB1-5F4E-8C0F-942D3BC2B8AD}" type="pres">
      <dgm:prSet presAssocID="{714AFEB3-32B6-471B-8B1C-3CF7DC5F689B}" presName="spacing" presStyleCnt="0"/>
      <dgm:spPr/>
    </dgm:pt>
    <dgm:pt modelId="{1AC211D7-EB5A-4E97-84C0-384E72B528FA}" type="pres">
      <dgm:prSet presAssocID="{4DA13D9D-1CE9-4F97-A6D9-BF30B29F4A98}" presName="composite" presStyleCnt="0"/>
      <dgm:spPr/>
    </dgm:pt>
    <dgm:pt modelId="{06F9A33D-7AF9-409B-AD95-171FDE74B427}" type="pres">
      <dgm:prSet presAssocID="{4DA13D9D-1CE9-4F97-A6D9-BF30B29F4A98}" presName="imgShp" presStyleLbl="fgImgPlace1" presStyleIdx="2" presStyleCnt="8"/>
      <dgm:spPr>
        <a:noFill/>
      </dgm:spPr>
    </dgm:pt>
    <dgm:pt modelId="{58C83388-1D55-4169-9EA3-FE0A1F7DC2D5}" type="pres">
      <dgm:prSet presAssocID="{4DA13D9D-1CE9-4F97-A6D9-BF30B29F4A98}" presName="txShp" presStyleLbl="node1" presStyleIdx="2" presStyleCnt="8">
        <dgm:presLayoutVars>
          <dgm:bulletEnabled val="1"/>
        </dgm:presLayoutVars>
      </dgm:prSet>
      <dgm:spPr/>
    </dgm:pt>
    <dgm:pt modelId="{489ECBA0-C74C-4B53-ABB1-C5FCE2D666C4}" type="pres">
      <dgm:prSet presAssocID="{A73BB578-120A-4CE3-A35D-19ABCCFAAF7E}" presName="spacing" presStyleCnt="0"/>
      <dgm:spPr/>
    </dgm:pt>
    <dgm:pt modelId="{5C6DF298-20BB-4B34-923C-0811FC9778AF}" type="pres">
      <dgm:prSet presAssocID="{FB1C8203-6E71-4C16-8053-0835A55F37FB}" presName="composite" presStyleCnt="0"/>
      <dgm:spPr/>
    </dgm:pt>
    <dgm:pt modelId="{DD13A69B-E5BF-4887-A338-FE48D50BC866}" type="pres">
      <dgm:prSet presAssocID="{FB1C8203-6E71-4C16-8053-0835A55F37FB}" presName="imgShp" presStyleLbl="fgImgPlace1" presStyleIdx="3" presStyleCnt="8"/>
      <dgm:spPr>
        <a:noFill/>
      </dgm:spPr>
    </dgm:pt>
    <dgm:pt modelId="{BEA644FB-38B6-4437-9A05-0C368CF9D74C}" type="pres">
      <dgm:prSet presAssocID="{FB1C8203-6E71-4C16-8053-0835A55F37FB}" presName="txShp" presStyleLbl="node1" presStyleIdx="3" presStyleCnt="8">
        <dgm:presLayoutVars>
          <dgm:bulletEnabled val="1"/>
        </dgm:presLayoutVars>
      </dgm:prSet>
      <dgm:spPr/>
    </dgm:pt>
    <dgm:pt modelId="{6470FA9F-919E-4ED9-BB1E-24AFA3963742}" type="pres">
      <dgm:prSet presAssocID="{4434E82A-FD3D-45AA-B26C-4BEA7860F05E}" presName="spacing" presStyleCnt="0"/>
      <dgm:spPr/>
    </dgm:pt>
    <dgm:pt modelId="{67633A20-CB46-4C0F-AFAC-3C4717F54761}" type="pres">
      <dgm:prSet presAssocID="{9A16D904-CCE1-4CB9-9C15-7E4B7FAC7F4F}" presName="composite" presStyleCnt="0"/>
      <dgm:spPr/>
    </dgm:pt>
    <dgm:pt modelId="{02F0ADE9-9A9F-4622-B9DE-15BB34F32B47}" type="pres">
      <dgm:prSet presAssocID="{9A16D904-CCE1-4CB9-9C15-7E4B7FAC7F4F}" presName="imgShp" presStyleLbl="fgImgPlace1" presStyleIdx="4" presStyleCnt="8"/>
      <dgm:spPr>
        <a:noFill/>
      </dgm:spPr>
    </dgm:pt>
    <dgm:pt modelId="{3690347A-D9B0-4FC8-86DF-909FEE40DFDF}" type="pres">
      <dgm:prSet presAssocID="{9A16D904-CCE1-4CB9-9C15-7E4B7FAC7F4F}" presName="txShp" presStyleLbl="node1" presStyleIdx="4" presStyleCnt="8">
        <dgm:presLayoutVars>
          <dgm:bulletEnabled val="1"/>
        </dgm:presLayoutVars>
      </dgm:prSet>
      <dgm:spPr/>
    </dgm:pt>
    <dgm:pt modelId="{1075DA0A-BBAF-4AEE-8B98-2F2E45B8E41E}" type="pres">
      <dgm:prSet presAssocID="{2A285323-221E-461D-A228-7891C4F68F07}" presName="spacing" presStyleCnt="0"/>
      <dgm:spPr/>
    </dgm:pt>
    <dgm:pt modelId="{3F5A0D8E-726F-4E24-A7F8-446DCECF780D}" type="pres">
      <dgm:prSet presAssocID="{2BA111CE-2481-4EF7-A1ED-798D7EC25A9F}" presName="composite" presStyleCnt="0"/>
      <dgm:spPr/>
    </dgm:pt>
    <dgm:pt modelId="{956933A0-A24F-4A30-86B5-4050A1BD2A1D}" type="pres">
      <dgm:prSet presAssocID="{2BA111CE-2481-4EF7-A1ED-798D7EC25A9F}" presName="imgShp" presStyleLbl="fgImgPlace1" presStyleIdx="5" presStyleCnt="8"/>
      <dgm:spPr>
        <a:noFill/>
      </dgm:spPr>
    </dgm:pt>
    <dgm:pt modelId="{367703FC-6010-44C0-B7C8-C996D58859CD}" type="pres">
      <dgm:prSet presAssocID="{2BA111CE-2481-4EF7-A1ED-798D7EC25A9F}" presName="txShp" presStyleLbl="node1" presStyleIdx="5" presStyleCnt="8">
        <dgm:presLayoutVars>
          <dgm:bulletEnabled val="1"/>
        </dgm:presLayoutVars>
      </dgm:prSet>
      <dgm:spPr/>
    </dgm:pt>
    <dgm:pt modelId="{CAE2DE2B-7531-493D-A7C1-97EDC1DEB53A}" type="pres">
      <dgm:prSet presAssocID="{2259C50D-899C-4CF0-A566-ACB4E91C1448}" presName="spacing" presStyleCnt="0"/>
      <dgm:spPr/>
    </dgm:pt>
    <dgm:pt modelId="{AA01C41B-BFD7-9A4C-B375-BED4A1349417}" type="pres">
      <dgm:prSet presAssocID="{82B2B3F5-6BDF-C645-8E0B-4B49BBD12946}" presName="composite" presStyleCnt="0"/>
      <dgm:spPr/>
    </dgm:pt>
    <dgm:pt modelId="{6B273CC8-AE9A-4945-BEDF-1C41586BEFB6}" type="pres">
      <dgm:prSet presAssocID="{82B2B3F5-6BDF-C645-8E0B-4B49BBD12946}" presName="imgShp" presStyleLbl="fgImgPlace1" presStyleIdx="6" presStyleCnt="8"/>
      <dgm:spPr>
        <a:noFill/>
      </dgm:spPr>
      <dgm:extLst>
        <a:ext uri="{E40237B7-FDA0-4F09-8148-C483321AD2D9}">
          <dgm14:cNvPr xmlns:dgm14="http://schemas.microsoft.com/office/drawing/2010/diagram" id="0" name="" descr="Chest x-ray"/>
        </a:ext>
      </dgm:extLst>
    </dgm:pt>
    <dgm:pt modelId="{70BAEAA9-BB4D-D84E-86EB-4238A9A90687}" type="pres">
      <dgm:prSet presAssocID="{82B2B3F5-6BDF-C645-8E0B-4B49BBD12946}" presName="txShp" presStyleLbl="node1" presStyleIdx="6" presStyleCnt="8">
        <dgm:presLayoutVars>
          <dgm:bulletEnabled val="1"/>
        </dgm:presLayoutVars>
      </dgm:prSet>
      <dgm:spPr/>
    </dgm:pt>
    <dgm:pt modelId="{14A1F683-1F27-664A-89EB-7EFC835B68FB}" type="pres">
      <dgm:prSet presAssocID="{82C39872-E684-EC4B-B60E-0120D26E58C1}" presName="spacing" presStyleCnt="0"/>
      <dgm:spPr/>
    </dgm:pt>
    <dgm:pt modelId="{565C6A0A-5A8E-7046-B7B1-303655EE8D85}" type="pres">
      <dgm:prSet presAssocID="{E9D7A590-9F1B-E44F-AFE1-96791B5443EE}" presName="composite" presStyleCnt="0"/>
      <dgm:spPr/>
    </dgm:pt>
    <dgm:pt modelId="{A99D3D21-2B77-4F4E-981E-51EC3CBBC2EA}" type="pres">
      <dgm:prSet presAssocID="{E9D7A590-9F1B-E44F-AFE1-96791B5443EE}" presName="imgShp" presStyleLbl="fgImgPlace1" presStyleIdx="7" presStyleCnt="8"/>
      <dgm:spPr>
        <a:noFill/>
      </dgm:spPr>
      <dgm:extLst>
        <a:ext uri="{E40237B7-FDA0-4F09-8148-C483321AD2D9}">
          <dgm14:cNvPr xmlns:dgm14="http://schemas.microsoft.com/office/drawing/2010/diagram" id="0" name="" descr="Abstract purple and blue laser like lights"/>
        </a:ext>
      </dgm:extLst>
    </dgm:pt>
    <dgm:pt modelId="{2B882EC6-DE11-9248-945D-B7F7861CE19B}" type="pres">
      <dgm:prSet presAssocID="{E9D7A590-9F1B-E44F-AFE1-96791B5443EE}" presName="txShp" presStyleLbl="node1" presStyleIdx="7" presStyleCnt="8">
        <dgm:presLayoutVars>
          <dgm:bulletEnabled val="1"/>
        </dgm:presLayoutVars>
      </dgm:prSet>
      <dgm:spPr/>
    </dgm:pt>
  </dgm:ptLst>
  <dgm:cxnLst>
    <dgm:cxn modelId="{C2AD8B0E-8D16-0240-BE0E-80EE726AFB52}" type="presOf" srcId="{9A16D904-CCE1-4CB9-9C15-7E4B7FAC7F4F}" destId="{3690347A-D9B0-4FC8-86DF-909FEE40DFDF}" srcOrd="0" destOrd="0" presId="urn:microsoft.com/office/officeart/2005/8/layout/vList3"/>
    <dgm:cxn modelId="{3CA8FE0F-F2A0-4476-AD48-F043751BF249}" srcId="{72F97ED3-AC2C-4035-ACA9-7BA819DB4196}" destId="{2B8C5BB1-FEDF-42F4-8348-668C02CE3E7B}" srcOrd="0" destOrd="0" parTransId="{767CC231-B8F9-4600-8C6C-6F43E4C09942}" sibTransId="{5A623DBD-2B0B-4536-A0D9-54E492A098BC}"/>
    <dgm:cxn modelId="{05084619-7BB0-F14D-9BA4-C8C5967DEABD}" type="presOf" srcId="{82B2B3F5-6BDF-C645-8E0B-4B49BBD12946}" destId="{70BAEAA9-BB4D-D84E-86EB-4238A9A90687}" srcOrd="0" destOrd="0" presId="urn:microsoft.com/office/officeart/2005/8/layout/vList3"/>
    <dgm:cxn modelId="{29D22522-3EB4-4EF6-87B6-AD8DF388343E}" srcId="{72F97ED3-AC2C-4035-ACA9-7BA819DB4196}" destId="{F9DE40C8-23E6-4913-A781-E80C55D03347}" srcOrd="1" destOrd="0" parTransId="{9ACC628E-E2CE-4435-BF64-92EF10EBF340}" sibTransId="{714AFEB3-32B6-471B-8B1C-3CF7DC5F689B}"/>
    <dgm:cxn modelId="{77AAF92F-5CD5-4A3E-8260-FCFD15B2CA18}" type="presOf" srcId="{72F97ED3-AC2C-4035-ACA9-7BA819DB4196}" destId="{3DB8DCF8-5A67-4743-9A74-380E356E836B}" srcOrd="0" destOrd="0" presId="urn:microsoft.com/office/officeart/2005/8/layout/vList3"/>
    <dgm:cxn modelId="{FF6D6550-A9C8-B64B-AF5F-D143A056A91C}" srcId="{72F97ED3-AC2C-4035-ACA9-7BA819DB4196}" destId="{E9D7A590-9F1B-E44F-AFE1-96791B5443EE}" srcOrd="7" destOrd="0" parTransId="{8570CFC4-5712-6D42-AAD1-8A7FBE11C8D4}" sibTransId="{277CA7B8-857F-854C-B151-DEE734E6813B}"/>
    <dgm:cxn modelId="{7E403B54-8B3A-774E-BAF8-5456BF4A5829}" srcId="{72F97ED3-AC2C-4035-ACA9-7BA819DB4196}" destId="{82B2B3F5-6BDF-C645-8E0B-4B49BBD12946}" srcOrd="6" destOrd="0" parTransId="{ED6B612A-368E-BE49-97FA-5103F223EF7D}" sibTransId="{82C39872-E684-EC4B-B60E-0120D26E58C1}"/>
    <dgm:cxn modelId="{C414E962-DFCD-4844-AFD3-614472C7A2D7}" type="presOf" srcId="{F9DE40C8-23E6-4913-A781-E80C55D03347}" destId="{F351C66D-4C4F-46B9-85B8-27AF7BA8752F}" srcOrd="0" destOrd="0" presId="urn:microsoft.com/office/officeart/2005/8/layout/vList3"/>
    <dgm:cxn modelId="{43E33967-FA53-3742-B93D-0A332D16F429}" type="presOf" srcId="{2B8C5BB1-FEDF-42F4-8348-668C02CE3E7B}" destId="{21A55052-1A8A-4D8C-B373-DE826663B5E1}" srcOrd="0" destOrd="0" presId="urn:microsoft.com/office/officeart/2005/8/layout/vList3"/>
    <dgm:cxn modelId="{A4CF2975-2D03-4D5C-A470-A5B458F7D272}" type="presOf" srcId="{2BA111CE-2481-4EF7-A1ED-798D7EC25A9F}" destId="{367703FC-6010-44C0-B7C8-C996D58859CD}" srcOrd="0" destOrd="0" presId="urn:microsoft.com/office/officeart/2005/8/layout/vList3"/>
    <dgm:cxn modelId="{5E5DA898-9900-194F-950B-226CFC9E1F83}" type="presOf" srcId="{E9D7A590-9F1B-E44F-AFE1-96791B5443EE}" destId="{2B882EC6-DE11-9248-945D-B7F7861CE19B}" srcOrd="0" destOrd="0" presId="urn:microsoft.com/office/officeart/2005/8/layout/vList3"/>
    <dgm:cxn modelId="{5807C1D1-C1C4-4221-88D6-DD4038BC6B2D}" srcId="{72F97ED3-AC2C-4035-ACA9-7BA819DB4196}" destId="{9A16D904-CCE1-4CB9-9C15-7E4B7FAC7F4F}" srcOrd="4" destOrd="0" parTransId="{539CA01D-4546-41D7-A8BC-D52ED854464A}" sibTransId="{2A285323-221E-461D-A228-7891C4F68F07}"/>
    <dgm:cxn modelId="{07C15FD7-5F7C-4300-B1C8-08BF3BD7E2CF}" srcId="{72F97ED3-AC2C-4035-ACA9-7BA819DB4196}" destId="{2BA111CE-2481-4EF7-A1ED-798D7EC25A9F}" srcOrd="5" destOrd="0" parTransId="{E8AFD8A2-E0CA-4E49-A3F1-335707E52055}" sibTransId="{2259C50D-899C-4CF0-A566-ACB4E91C1448}"/>
    <dgm:cxn modelId="{F3283FDA-1EB7-B64F-A3A2-D9857B7CEE9E}" type="presOf" srcId="{FB1C8203-6E71-4C16-8053-0835A55F37FB}" destId="{BEA644FB-38B6-4437-9A05-0C368CF9D74C}" srcOrd="0" destOrd="0" presId="urn:microsoft.com/office/officeart/2005/8/layout/vList3"/>
    <dgm:cxn modelId="{42A1A4EC-CF1A-4DF2-A414-25E31A4B0A39}" srcId="{72F97ED3-AC2C-4035-ACA9-7BA819DB4196}" destId="{FB1C8203-6E71-4C16-8053-0835A55F37FB}" srcOrd="3" destOrd="0" parTransId="{7749B20D-0EC5-4405-90BB-AFF6B5B017CB}" sibTransId="{4434E82A-FD3D-45AA-B26C-4BEA7860F05E}"/>
    <dgm:cxn modelId="{7ADC3BEF-C0D3-44E9-B131-BFAB98117BCF}" srcId="{72F97ED3-AC2C-4035-ACA9-7BA819DB4196}" destId="{4DA13D9D-1CE9-4F97-A6D9-BF30B29F4A98}" srcOrd="2" destOrd="0" parTransId="{EC52F73B-E7BC-486D-B12E-365E482A2C8E}" sibTransId="{A73BB578-120A-4CE3-A35D-19ABCCFAAF7E}"/>
    <dgm:cxn modelId="{F24FCAF9-4BE4-4349-A318-DA8D717BD57B}" type="presOf" srcId="{4DA13D9D-1CE9-4F97-A6D9-BF30B29F4A98}" destId="{58C83388-1D55-4169-9EA3-FE0A1F7DC2D5}" srcOrd="0" destOrd="0" presId="urn:microsoft.com/office/officeart/2005/8/layout/vList3"/>
    <dgm:cxn modelId="{4318800A-CB05-E244-A14C-034EAAE4EFD6}" type="presParOf" srcId="{3DB8DCF8-5A67-4743-9A74-380E356E836B}" destId="{926C56F2-2E51-4E48-8DBA-CFD0CBD63D9B}" srcOrd="0" destOrd="0" presId="urn:microsoft.com/office/officeart/2005/8/layout/vList3"/>
    <dgm:cxn modelId="{A01B1502-DC69-A345-829E-B9550D617FB0}" type="presParOf" srcId="{926C56F2-2E51-4E48-8DBA-CFD0CBD63D9B}" destId="{612A577A-2954-48A5-BEED-1C338F99FE15}" srcOrd="0" destOrd="0" presId="urn:microsoft.com/office/officeart/2005/8/layout/vList3"/>
    <dgm:cxn modelId="{6D601989-2D3F-DF43-9088-68BEE2FD958C}" type="presParOf" srcId="{926C56F2-2E51-4E48-8DBA-CFD0CBD63D9B}" destId="{21A55052-1A8A-4D8C-B373-DE826663B5E1}" srcOrd="1" destOrd="0" presId="urn:microsoft.com/office/officeart/2005/8/layout/vList3"/>
    <dgm:cxn modelId="{654AF491-C42A-434B-A336-D92C12318C45}" type="presParOf" srcId="{3DB8DCF8-5A67-4743-9A74-380E356E836B}" destId="{B77FA280-DC18-4E2B-BDC1-27A061183BC0}" srcOrd="1" destOrd="0" presId="urn:microsoft.com/office/officeart/2005/8/layout/vList3"/>
    <dgm:cxn modelId="{178E1B40-013A-4748-A83C-0D5749E0A9B5}" type="presParOf" srcId="{3DB8DCF8-5A67-4743-9A74-380E356E836B}" destId="{EF594BEE-5F26-4C2F-B800-23B251D0CFC3}" srcOrd="2" destOrd="0" presId="urn:microsoft.com/office/officeart/2005/8/layout/vList3"/>
    <dgm:cxn modelId="{7FEBF04A-F66D-4746-9CBA-DA12AABECD5F}" type="presParOf" srcId="{EF594BEE-5F26-4C2F-B800-23B251D0CFC3}" destId="{B66A9351-0BE0-42BA-8166-7667A0E6E517}" srcOrd="0" destOrd="0" presId="urn:microsoft.com/office/officeart/2005/8/layout/vList3"/>
    <dgm:cxn modelId="{D0574A80-3DDB-5C45-B3C3-A62D1E45553E}" type="presParOf" srcId="{EF594BEE-5F26-4C2F-B800-23B251D0CFC3}" destId="{F351C66D-4C4F-46B9-85B8-27AF7BA8752F}" srcOrd="1" destOrd="0" presId="urn:microsoft.com/office/officeart/2005/8/layout/vList3"/>
    <dgm:cxn modelId="{4F6607E0-D889-2741-860A-9E5D8E97ECAE}" type="presParOf" srcId="{3DB8DCF8-5A67-4743-9A74-380E356E836B}" destId="{CDD145F1-5AB1-5F4E-8C0F-942D3BC2B8AD}" srcOrd="3" destOrd="0" presId="urn:microsoft.com/office/officeart/2005/8/layout/vList3"/>
    <dgm:cxn modelId="{3BBD688B-FC91-5649-BF37-4B256F77FAA0}" type="presParOf" srcId="{3DB8DCF8-5A67-4743-9A74-380E356E836B}" destId="{1AC211D7-EB5A-4E97-84C0-384E72B528FA}" srcOrd="4" destOrd="0" presId="urn:microsoft.com/office/officeart/2005/8/layout/vList3"/>
    <dgm:cxn modelId="{12E03DCC-8F06-5543-A608-E1FD1EE98E06}" type="presParOf" srcId="{1AC211D7-EB5A-4E97-84C0-384E72B528FA}" destId="{06F9A33D-7AF9-409B-AD95-171FDE74B427}" srcOrd="0" destOrd="0" presId="urn:microsoft.com/office/officeart/2005/8/layout/vList3"/>
    <dgm:cxn modelId="{D9E5D978-8F66-2447-81C9-A587967ED933}" type="presParOf" srcId="{1AC211D7-EB5A-4E97-84C0-384E72B528FA}" destId="{58C83388-1D55-4169-9EA3-FE0A1F7DC2D5}" srcOrd="1" destOrd="0" presId="urn:microsoft.com/office/officeart/2005/8/layout/vList3"/>
    <dgm:cxn modelId="{DA47D00A-3D29-3E4A-A9A5-C652FF97DA3F}" type="presParOf" srcId="{3DB8DCF8-5A67-4743-9A74-380E356E836B}" destId="{489ECBA0-C74C-4B53-ABB1-C5FCE2D666C4}" srcOrd="5" destOrd="0" presId="urn:microsoft.com/office/officeart/2005/8/layout/vList3"/>
    <dgm:cxn modelId="{F93424DC-4A96-B042-99CB-1AA6F7624E5A}" type="presParOf" srcId="{3DB8DCF8-5A67-4743-9A74-380E356E836B}" destId="{5C6DF298-20BB-4B34-923C-0811FC9778AF}" srcOrd="6" destOrd="0" presId="urn:microsoft.com/office/officeart/2005/8/layout/vList3"/>
    <dgm:cxn modelId="{8ED89284-7D22-BB46-B8C9-AC89FFF838C9}" type="presParOf" srcId="{5C6DF298-20BB-4B34-923C-0811FC9778AF}" destId="{DD13A69B-E5BF-4887-A338-FE48D50BC866}" srcOrd="0" destOrd="0" presId="urn:microsoft.com/office/officeart/2005/8/layout/vList3"/>
    <dgm:cxn modelId="{CD41B8A8-A04C-174F-9A90-18B3D4157774}" type="presParOf" srcId="{5C6DF298-20BB-4B34-923C-0811FC9778AF}" destId="{BEA644FB-38B6-4437-9A05-0C368CF9D74C}" srcOrd="1" destOrd="0" presId="urn:microsoft.com/office/officeart/2005/8/layout/vList3"/>
    <dgm:cxn modelId="{E9C86896-59C4-AE4D-AD50-5A2995F77B98}" type="presParOf" srcId="{3DB8DCF8-5A67-4743-9A74-380E356E836B}" destId="{6470FA9F-919E-4ED9-BB1E-24AFA3963742}" srcOrd="7" destOrd="0" presId="urn:microsoft.com/office/officeart/2005/8/layout/vList3"/>
    <dgm:cxn modelId="{94A74F6A-DBE1-694A-B3D2-8C85FF5F0A1D}" type="presParOf" srcId="{3DB8DCF8-5A67-4743-9A74-380E356E836B}" destId="{67633A20-CB46-4C0F-AFAC-3C4717F54761}" srcOrd="8" destOrd="0" presId="urn:microsoft.com/office/officeart/2005/8/layout/vList3"/>
    <dgm:cxn modelId="{D5786A5D-F459-8F4C-8DC7-40B2A1643A61}" type="presParOf" srcId="{67633A20-CB46-4C0F-AFAC-3C4717F54761}" destId="{02F0ADE9-9A9F-4622-B9DE-15BB34F32B47}" srcOrd="0" destOrd="0" presId="urn:microsoft.com/office/officeart/2005/8/layout/vList3"/>
    <dgm:cxn modelId="{49F7E43B-C79E-1A43-AB2E-FA4686FB00A9}" type="presParOf" srcId="{67633A20-CB46-4C0F-AFAC-3C4717F54761}" destId="{3690347A-D9B0-4FC8-86DF-909FEE40DFDF}" srcOrd="1" destOrd="0" presId="urn:microsoft.com/office/officeart/2005/8/layout/vList3"/>
    <dgm:cxn modelId="{01CD1D1D-1526-4137-A391-BD76E0427B86}" type="presParOf" srcId="{3DB8DCF8-5A67-4743-9A74-380E356E836B}" destId="{1075DA0A-BBAF-4AEE-8B98-2F2E45B8E41E}" srcOrd="9" destOrd="0" presId="urn:microsoft.com/office/officeart/2005/8/layout/vList3"/>
    <dgm:cxn modelId="{E168E608-F002-41BD-BAC6-F35C7D33E978}" type="presParOf" srcId="{3DB8DCF8-5A67-4743-9A74-380E356E836B}" destId="{3F5A0D8E-726F-4E24-A7F8-446DCECF780D}" srcOrd="10" destOrd="0" presId="urn:microsoft.com/office/officeart/2005/8/layout/vList3"/>
    <dgm:cxn modelId="{1C230310-CD39-4668-9F4A-F1BDC72B24BD}" type="presParOf" srcId="{3F5A0D8E-726F-4E24-A7F8-446DCECF780D}" destId="{956933A0-A24F-4A30-86B5-4050A1BD2A1D}" srcOrd="0" destOrd="0" presId="urn:microsoft.com/office/officeart/2005/8/layout/vList3"/>
    <dgm:cxn modelId="{ADB242AA-9656-4B08-B8E6-D5B780DF4C9A}" type="presParOf" srcId="{3F5A0D8E-726F-4E24-A7F8-446DCECF780D}" destId="{367703FC-6010-44C0-B7C8-C996D58859CD}" srcOrd="1" destOrd="0" presId="urn:microsoft.com/office/officeart/2005/8/layout/vList3"/>
    <dgm:cxn modelId="{8EADD8A3-C64C-4E7E-B02B-7407B07D4D62}" type="presParOf" srcId="{3DB8DCF8-5A67-4743-9A74-380E356E836B}" destId="{CAE2DE2B-7531-493D-A7C1-97EDC1DEB53A}" srcOrd="11" destOrd="0" presId="urn:microsoft.com/office/officeart/2005/8/layout/vList3"/>
    <dgm:cxn modelId="{4DD7D5D9-3C07-5C48-9041-66C4D727F6CD}" type="presParOf" srcId="{3DB8DCF8-5A67-4743-9A74-380E356E836B}" destId="{AA01C41B-BFD7-9A4C-B375-BED4A1349417}" srcOrd="12" destOrd="0" presId="urn:microsoft.com/office/officeart/2005/8/layout/vList3"/>
    <dgm:cxn modelId="{77BD67C0-FB44-884B-88EC-AC4A99D13044}" type="presParOf" srcId="{AA01C41B-BFD7-9A4C-B375-BED4A1349417}" destId="{6B273CC8-AE9A-4945-BEDF-1C41586BEFB6}" srcOrd="0" destOrd="0" presId="urn:microsoft.com/office/officeart/2005/8/layout/vList3"/>
    <dgm:cxn modelId="{B315C418-B783-2C4B-8D57-08D59CF5E9D1}" type="presParOf" srcId="{AA01C41B-BFD7-9A4C-B375-BED4A1349417}" destId="{70BAEAA9-BB4D-D84E-86EB-4238A9A90687}" srcOrd="1" destOrd="0" presId="urn:microsoft.com/office/officeart/2005/8/layout/vList3"/>
    <dgm:cxn modelId="{BE2B3068-B5DD-DC46-B2D9-024047823B09}" type="presParOf" srcId="{3DB8DCF8-5A67-4743-9A74-380E356E836B}" destId="{14A1F683-1F27-664A-89EB-7EFC835B68FB}" srcOrd="13" destOrd="0" presId="urn:microsoft.com/office/officeart/2005/8/layout/vList3"/>
    <dgm:cxn modelId="{D3BEDBFC-7092-344C-A1A8-28C634DC4A32}" type="presParOf" srcId="{3DB8DCF8-5A67-4743-9A74-380E356E836B}" destId="{565C6A0A-5A8E-7046-B7B1-303655EE8D85}" srcOrd="14" destOrd="0" presId="urn:microsoft.com/office/officeart/2005/8/layout/vList3"/>
    <dgm:cxn modelId="{F71DE20B-7DB7-E042-A65C-EFD2BCA757DD}" type="presParOf" srcId="{565C6A0A-5A8E-7046-B7B1-303655EE8D85}" destId="{A99D3D21-2B77-4F4E-981E-51EC3CBBC2EA}" srcOrd="0" destOrd="0" presId="urn:microsoft.com/office/officeart/2005/8/layout/vList3"/>
    <dgm:cxn modelId="{86575DBD-C8FA-FD48-BAB9-AF0C59886061}" type="presParOf" srcId="{565C6A0A-5A8E-7046-B7B1-303655EE8D85}" destId="{2B882EC6-DE11-9248-945D-B7F7861CE19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55052-1A8A-4D8C-B373-DE826663B5E1}">
      <dsp:nvSpPr>
        <dsp:cNvPr id="0" name=""/>
        <dsp:cNvSpPr/>
      </dsp:nvSpPr>
      <dsp:spPr>
        <a:xfrm rot="10800000">
          <a:off x="1541655" y="2076"/>
          <a:ext cx="5665533" cy="45849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/>
            <a:t>Laboratory Report:  https://hl7.eu/fhir/laboratory</a:t>
          </a:r>
          <a:endParaRPr lang="en-US" sz="1400" b="1" kern="1200" noProof="0" dirty="0"/>
        </a:p>
      </dsp:txBody>
      <dsp:txXfrm rot="10800000">
        <a:off x="1656277" y="2076"/>
        <a:ext cx="5550911" cy="458490"/>
      </dsp:txXfrm>
    </dsp:sp>
    <dsp:sp modelId="{612A577A-2954-48A5-BEED-1C338F99FE15}">
      <dsp:nvSpPr>
        <dsp:cNvPr id="0" name=""/>
        <dsp:cNvSpPr/>
      </dsp:nvSpPr>
      <dsp:spPr>
        <a:xfrm>
          <a:off x="1312410" y="2076"/>
          <a:ext cx="458490" cy="45849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51C66D-4C4F-46B9-85B8-27AF7BA8752F}">
      <dsp:nvSpPr>
        <dsp:cNvPr id="0" name=""/>
        <dsp:cNvSpPr/>
      </dsp:nvSpPr>
      <dsp:spPr>
        <a:xfrm rot="10800000">
          <a:off x="1541655" y="597429"/>
          <a:ext cx="5665533" cy="458490"/>
        </a:xfrm>
        <a:prstGeom prst="homePlate">
          <a:avLst/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/>
            <a:t>Hospital Discharge Report: </a:t>
          </a:r>
          <a:r>
            <a:rPr lang="en-US" sz="1400" b="1" kern="1200" noProof="0">
              <a:latin typeface="Arial"/>
              <a:ea typeface="+mn-ea"/>
              <a:cs typeface="+mn-cs"/>
            </a:rPr>
            <a:t>https://hl7.eu/fhir/hdr</a:t>
          </a:r>
          <a:endParaRPr lang="en-US" sz="1400" b="1" kern="1200" noProof="0" dirty="0">
            <a:latin typeface="Arial"/>
            <a:ea typeface="+mn-ea"/>
            <a:cs typeface="+mn-cs"/>
          </a:endParaRPr>
        </a:p>
      </dsp:txBody>
      <dsp:txXfrm rot="10800000">
        <a:off x="1656277" y="597429"/>
        <a:ext cx="5550911" cy="458490"/>
      </dsp:txXfrm>
    </dsp:sp>
    <dsp:sp modelId="{B66A9351-0BE0-42BA-8166-7667A0E6E517}">
      <dsp:nvSpPr>
        <dsp:cNvPr id="0" name=""/>
        <dsp:cNvSpPr/>
      </dsp:nvSpPr>
      <dsp:spPr>
        <a:xfrm>
          <a:off x="1312410" y="597429"/>
          <a:ext cx="458490" cy="458490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C83388-1D55-4169-9EA3-FE0A1F7DC2D5}">
      <dsp:nvSpPr>
        <dsp:cNvPr id="0" name=""/>
        <dsp:cNvSpPr/>
      </dsp:nvSpPr>
      <dsp:spPr>
        <a:xfrm rot="10800000">
          <a:off x="1541655" y="1192781"/>
          <a:ext cx="5665533" cy="458490"/>
        </a:xfrm>
        <a:prstGeom prst="homePlate">
          <a:avLst/>
        </a:prstGeom>
        <a:solidFill>
          <a:schemeClr val="accent2">
            <a:hueOff val="1841032"/>
            <a:satOff val="-5284"/>
            <a:lumOff val="-84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European Patient Summary: 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no official publications</a:t>
          </a:r>
        </a:p>
      </dsp:txBody>
      <dsp:txXfrm rot="10800000">
        <a:off x="1656277" y="1192781"/>
        <a:ext cx="5550911" cy="458490"/>
      </dsp:txXfrm>
    </dsp:sp>
    <dsp:sp modelId="{06F9A33D-7AF9-409B-AD95-171FDE74B427}">
      <dsp:nvSpPr>
        <dsp:cNvPr id="0" name=""/>
        <dsp:cNvSpPr/>
      </dsp:nvSpPr>
      <dsp:spPr>
        <a:xfrm>
          <a:off x="1312410" y="1192781"/>
          <a:ext cx="458490" cy="458490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644FB-38B6-4437-9A05-0C368CF9D74C}">
      <dsp:nvSpPr>
        <dsp:cNvPr id="0" name=""/>
        <dsp:cNvSpPr/>
      </dsp:nvSpPr>
      <dsp:spPr>
        <a:xfrm rot="10800000">
          <a:off x="1541655" y="1788134"/>
          <a:ext cx="5665533" cy="458490"/>
        </a:xfrm>
        <a:prstGeom prst="homePlate">
          <a:avLst/>
        </a:prstGeom>
        <a:solidFill>
          <a:schemeClr val="accent2">
            <a:hueOff val="2761548"/>
            <a:satOff val="-7926"/>
            <a:lumOff val="-126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/>
            <a:t>Medical imaging Report: </a:t>
          </a:r>
          <a:r>
            <a:rPr lang="en-US" sz="1400" b="1" kern="1200" noProof="0">
              <a:latin typeface="Arial"/>
              <a:ea typeface="+mn-ea"/>
              <a:cs typeface="+mn-cs"/>
            </a:rPr>
            <a:t>https://hl7.eu/fhir/imaging/snapshot1</a:t>
          </a:r>
          <a:endParaRPr lang="en-US" sz="1400" b="1" kern="1200" noProof="0" dirty="0">
            <a:latin typeface="Arial"/>
            <a:ea typeface="+mn-ea"/>
            <a:cs typeface="+mn-cs"/>
          </a:endParaRPr>
        </a:p>
      </dsp:txBody>
      <dsp:txXfrm rot="10800000">
        <a:off x="1656277" y="1788134"/>
        <a:ext cx="5550911" cy="458490"/>
      </dsp:txXfrm>
    </dsp:sp>
    <dsp:sp modelId="{DD13A69B-E5BF-4887-A338-FE48D50BC866}">
      <dsp:nvSpPr>
        <dsp:cNvPr id="0" name=""/>
        <dsp:cNvSpPr/>
      </dsp:nvSpPr>
      <dsp:spPr>
        <a:xfrm>
          <a:off x="1312410" y="1788134"/>
          <a:ext cx="458490" cy="458490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0347A-D9B0-4FC8-86DF-909FEE40DFDF}">
      <dsp:nvSpPr>
        <dsp:cNvPr id="0" name=""/>
        <dsp:cNvSpPr/>
      </dsp:nvSpPr>
      <dsp:spPr>
        <a:xfrm rot="10800000">
          <a:off x="1541655" y="2383487"/>
          <a:ext cx="5665533" cy="458490"/>
        </a:xfrm>
        <a:prstGeom prst="homePlate">
          <a:avLst/>
        </a:prstGeom>
        <a:solidFill>
          <a:schemeClr val="accent2">
            <a:hueOff val="3682064"/>
            <a:satOff val="-10567"/>
            <a:lumOff val="-169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Medication Prescription &amp; Dispense: 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https://hl7.eu/</a:t>
          </a:r>
          <a:r>
            <a:rPr lang="en-US" sz="1400" b="1" kern="1200" noProof="0" dirty="0" err="1">
              <a:latin typeface="Arial"/>
              <a:ea typeface="+mn-ea"/>
              <a:cs typeface="+mn-cs"/>
            </a:rPr>
            <a:t>fhir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/</a:t>
          </a:r>
          <a:r>
            <a:rPr lang="en-US" sz="1400" b="1" kern="1200" noProof="0" dirty="0" err="1">
              <a:latin typeface="Arial"/>
              <a:ea typeface="+mn-ea"/>
              <a:cs typeface="+mn-cs"/>
            </a:rPr>
            <a:t>mpd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; https://hl7.eu/</a:t>
          </a:r>
          <a:r>
            <a:rPr lang="en-US" sz="1400" b="1" kern="1200" noProof="0" dirty="0" err="1">
              <a:latin typeface="Arial"/>
              <a:ea typeface="+mn-ea"/>
              <a:cs typeface="+mn-cs"/>
            </a:rPr>
            <a:t>fhir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/mpd-r5</a:t>
          </a:r>
        </a:p>
      </dsp:txBody>
      <dsp:txXfrm rot="10800000">
        <a:off x="1656277" y="2383487"/>
        <a:ext cx="5550911" cy="458490"/>
      </dsp:txXfrm>
    </dsp:sp>
    <dsp:sp modelId="{02F0ADE9-9A9F-4622-B9DE-15BB34F32B47}">
      <dsp:nvSpPr>
        <dsp:cNvPr id="0" name=""/>
        <dsp:cNvSpPr/>
      </dsp:nvSpPr>
      <dsp:spPr>
        <a:xfrm>
          <a:off x="1312410" y="2383487"/>
          <a:ext cx="458490" cy="458490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7703FC-6010-44C0-B7C8-C996D58859CD}">
      <dsp:nvSpPr>
        <dsp:cNvPr id="0" name=""/>
        <dsp:cNvSpPr/>
      </dsp:nvSpPr>
      <dsp:spPr>
        <a:xfrm rot="10800000">
          <a:off x="1541655" y="2978840"/>
          <a:ext cx="5665533" cy="458490"/>
        </a:xfrm>
        <a:prstGeom prst="homePlate">
          <a:avLst/>
        </a:prstGeom>
        <a:solidFill>
          <a:schemeClr val="accent2">
            <a:hueOff val="4602580"/>
            <a:satOff val="-13209"/>
            <a:lumOff val="-211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Arial"/>
              <a:ea typeface="+mn-ea"/>
              <a:cs typeface="+mn-cs"/>
            </a:rPr>
            <a:t>Base and Core: https://hl7.eu/</a:t>
          </a:r>
          <a:r>
            <a:rPr lang="en-US" sz="1400" b="1" kern="1200" noProof="0" dirty="0" err="1">
              <a:latin typeface="Arial"/>
              <a:ea typeface="+mn-ea"/>
              <a:cs typeface="+mn-cs"/>
            </a:rPr>
            <a:t>fhir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/base; https://hl7.eu/</a:t>
          </a:r>
          <a:r>
            <a:rPr lang="en-US" sz="1400" b="1" kern="1200" noProof="0" dirty="0" err="1">
              <a:latin typeface="Arial"/>
              <a:ea typeface="+mn-ea"/>
              <a:cs typeface="+mn-cs"/>
            </a:rPr>
            <a:t>fhir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/base-r5</a:t>
          </a:r>
        </a:p>
      </dsp:txBody>
      <dsp:txXfrm rot="10800000">
        <a:off x="1656277" y="2978840"/>
        <a:ext cx="5550911" cy="458490"/>
      </dsp:txXfrm>
    </dsp:sp>
    <dsp:sp modelId="{956933A0-A24F-4A30-86B5-4050A1BD2A1D}">
      <dsp:nvSpPr>
        <dsp:cNvPr id="0" name=""/>
        <dsp:cNvSpPr/>
      </dsp:nvSpPr>
      <dsp:spPr>
        <a:xfrm>
          <a:off x="1312410" y="2978840"/>
          <a:ext cx="458490" cy="458490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AEAA9-BB4D-D84E-86EB-4238A9A90687}">
      <dsp:nvSpPr>
        <dsp:cNvPr id="0" name=""/>
        <dsp:cNvSpPr/>
      </dsp:nvSpPr>
      <dsp:spPr>
        <a:xfrm rot="10800000">
          <a:off x="1541655" y="3574192"/>
          <a:ext cx="5665533" cy="458490"/>
        </a:xfrm>
        <a:prstGeom prst="homePlate">
          <a:avLst/>
        </a:prstGeom>
        <a:solidFill>
          <a:schemeClr val="accent2">
            <a:hueOff val="5523096"/>
            <a:satOff val="-15851"/>
            <a:lumOff val="-253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Arial"/>
              <a:ea typeface="+mn-ea"/>
              <a:cs typeface="+mn-cs"/>
            </a:rPr>
            <a:t>Imaging Study Access: </a:t>
          </a:r>
          <a:r>
            <a:rPr lang="en-US" sz="1000" b="1" kern="1200" noProof="0" dirty="0">
              <a:latin typeface="Arial"/>
              <a:ea typeface="+mn-ea"/>
              <a:cs typeface="+mn-cs"/>
            </a:rPr>
            <a:t>https://www.ihe.net/uploadedFiles/Documents/Radiology/IHE_RAD-Suppl_MADO_Rev1-0_PC_2025-12-08.pdf </a:t>
          </a:r>
        </a:p>
      </dsp:txBody>
      <dsp:txXfrm rot="10800000">
        <a:off x="1656277" y="3574192"/>
        <a:ext cx="5550911" cy="458490"/>
      </dsp:txXfrm>
    </dsp:sp>
    <dsp:sp modelId="{6B273CC8-AE9A-4945-BEDF-1C41586BEFB6}">
      <dsp:nvSpPr>
        <dsp:cNvPr id="0" name=""/>
        <dsp:cNvSpPr/>
      </dsp:nvSpPr>
      <dsp:spPr>
        <a:xfrm>
          <a:off x="1312410" y="3574192"/>
          <a:ext cx="458490" cy="458490"/>
        </a:xfrm>
        <a:prstGeom prst="ellipse">
          <a:avLst/>
        </a:prstGeom>
        <a:blipFill>
          <a:blip xmlns:r="http://schemas.openxmlformats.org/officeDocument/2006/relationships" r:embed="rId7"/>
          <a:srcRect/>
          <a:stretch>
            <a:fillRect t="-10000" b="-1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82EC6-DE11-9248-945D-B7F7861CE19B}">
      <dsp:nvSpPr>
        <dsp:cNvPr id="0" name=""/>
        <dsp:cNvSpPr/>
      </dsp:nvSpPr>
      <dsp:spPr>
        <a:xfrm rot="10800000">
          <a:off x="1541655" y="4169545"/>
          <a:ext cx="5665533" cy="458490"/>
        </a:xfrm>
        <a:prstGeom prst="homePlate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EU Health Data API: 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https://</a:t>
          </a:r>
          <a:r>
            <a:rPr lang="en-US" sz="1400" b="1" kern="1200" noProof="0" dirty="0" err="1">
              <a:latin typeface="Arial"/>
              <a:ea typeface="+mn-ea"/>
              <a:cs typeface="+mn-cs"/>
            </a:rPr>
            <a:t>build.fhir.org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/</a:t>
          </a:r>
          <a:r>
            <a:rPr lang="en-US" sz="1400" b="1" kern="1200" noProof="0" dirty="0" err="1">
              <a:latin typeface="Arial"/>
              <a:ea typeface="+mn-ea"/>
              <a:cs typeface="+mn-cs"/>
            </a:rPr>
            <a:t>ig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/</a:t>
          </a:r>
          <a:r>
            <a:rPr lang="en-US" sz="1400" b="1" kern="1200" noProof="0" dirty="0" err="1">
              <a:latin typeface="Arial"/>
              <a:ea typeface="+mn-ea"/>
              <a:cs typeface="+mn-cs"/>
            </a:rPr>
            <a:t>euridice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-org/</a:t>
          </a:r>
          <a:r>
            <a:rPr lang="en-US" sz="1400" b="1" kern="1200" noProof="0" dirty="0" err="1">
              <a:latin typeface="Arial"/>
              <a:ea typeface="+mn-ea"/>
              <a:cs typeface="+mn-cs"/>
            </a:rPr>
            <a:t>eu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-health-data-</a:t>
          </a:r>
          <a:r>
            <a:rPr lang="en-US" sz="1400" b="1" kern="1200" noProof="0" dirty="0" err="1">
              <a:latin typeface="Arial"/>
              <a:ea typeface="+mn-ea"/>
              <a:cs typeface="+mn-cs"/>
            </a:rPr>
            <a:t>api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/</a:t>
          </a:r>
          <a:r>
            <a:rPr lang="en-US" sz="1400" b="1" kern="1200" noProof="0" dirty="0" err="1">
              <a:latin typeface="Arial"/>
              <a:ea typeface="+mn-ea"/>
              <a:cs typeface="+mn-cs"/>
            </a:rPr>
            <a:t>en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/</a:t>
          </a:r>
          <a:r>
            <a:rPr lang="en-US" sz="1400" b="1" kern="1200" noProof="0" dirty="0" err="1">
              <a:latin typeface="Arial"/>
              <a:ea typeface="+mn-ea"/>
              <a:cs typeface="+mn-cs"/>
            </a:rPr>
            <a:t>index.html</a:t>
          </a:r>
          <a:endParaRPr lang="en-US" sz="1400" kern="1200" dirty="0"/>
        </a:p>
      </dsp:txBody>
      <dsp:txXfrm rot="10800000">
        <a:off x="1656277" y="4169545"/>
        <a:ext cx="5550911" cy="458490"/>
      </dsp:txXfrm>
    </dsp:sp>
    <dsp:sp modelId="{A99D3D21-2B77-4F4E-981E-51EC3CBBC2EA}">
      <dsp:nvSpPr>
        <dsp:cNvPr id="0" name=""/>
        <dsp:cNvSpPr/>
      </dsp:nvSpPr>
      <dsp:spPr>
        <a:xfrm>
          <a:off x="1312410" y="4169545"/>
          <a:ext cx="458490" cy="458490"/>
        </a:xfrm>
        <a:prstGeom prst="ellipse">
          <a:avLst/>
        </a:prstGeom>
        <a:blipFill>
          <a:blip xmlns:r="http://schemas.openxmlformats.org/officeDocument/2006/relationships" r:embed="rId8"/>
          <a:srcRect/>
          <a:stretch>
            <a:fillRect l="-39000" r="-3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55052-1A8A-4D8C-B373-DE826663B5E1}">
      <dsp:nvSpPr>
        <dsp:cNvPr id="0" name=""/>
        <dsp:cNvSpPr/>
      </dsp:nvSpPr>
      <dsp:spPr>
        <a:xfrm rot="10800000">
          <a:off x="1541655" y="2076"/>
          <a:ext cx="5665533" cy="45849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First STU version available. Next version May.</a:t>
          </a:r>
        </a:p>
      </dsp:txBody>
      <dsp:txXfrm rot="10800000">
        <a:off x="1656277" y="2076"/>
        <a:ext cx="5550911" cy="458490"/>
      </dsp:txXfrm>
    </dsp:sp>
    <dsp:sp modelId="{612A577A-2954-48A5-BEED-1C338F99FE15}">
      <dsp:nvSpPr>
        <dsp:cNvPr id="0" name=""/>
        <dsp:cNvSpPr/>
      </dsp:nvSpPr>
      <dsp:spPr>
        <a:xfrm>
          <a:off x="1312410" y="2076"/>
          <a:ext cx="458490" cy="458490"/>
        </a:xfrm>
        <a:prstGeom prst="ellipse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51C66D-4C4F-46B9-85B8-27AF7BA8752F}">
      <dsp:nvSpPr>
        <dsp:cNvPr id="0" name=""/>
        <dsp:cNvSpPr/>
      </dsp:nvSpPr>
      <dsp:spPr>
        <a:xfrm rot="10800000">
          <a:off x="1541655" y="597429"/>
          <a:ext cx="5665533" cy="458490"/>
        </a:xfrm>
        <a:prstGeom prst="homePlate">
          <a:avLst/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Balloted recon. Next version Summer</a:t>
          </a:r>
          <a:endParaRPr lang="en-US" sz="1400" b="1" kern="1200" noProof="0" dirty="0">
            <a:latin typeface="Arial"/>
            <a:ea typeface="+mn-ea"/>
            <a:cs typeface="+mn-cs"/>
          </a:endParaRPr>
        </a:p>
      </dsp:txBody>
      <dsp:txXfrm rot="10800000">
        <a:off x="1656277" y="597429"/>
        <a:ext cx="5550911" cy="458490"/>
      </dsp:txXfrm>
    </dsp:sp>
    <dsp:sp modelId="{B66A9351-0BE0-42BA-8166-7667A0E6E517}">
      <dsp:nvSpPr>
        <dsp:cNvPr id="0" name=""/>
        <dsp:cNvSpPr/>
      </dsp:nvSpPr>
      <dsp:spPr>
        <a:xfrm>
          <a:off x="1312410" y="597429"/>
          <a:ext cx="458490" cy="458490"/>
        </a:xfrm>
        <a:prstGeom prst="ellipse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C83388-1D55-4169-9EA3-FE0A1F7DC2D5}">
      <dsp:nvSpPr>
        <dsp:cNvPr id="0" name=""/>
        <dsp:cNvSpPr/>
      </dsp:nvSpPr>
      <dsp:spPr>
        <a:xfrm rot="10800000">
          <a:off x="1541655" y="1192781"/>
          <a:ext cx="5665533" cy="458490"/>
        </a:xfrm>
        <a:prstGeom prst="homePlate">
          <a:avLst/>
        </a:prstGeom>
        <a:solidFill>
          <a:schemeClr val="accent2">
            <a:hueOff val="1841032"/>
            <a:satOff val="-5284"/>
            <a:lumOff val="-84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Ballot foreseen: May</a:t>
          </a:r>
          <a:endParaRPr lang="en-US" sz="1400" b="1" kern="1200" noProof="0" dirty="0">
            <a:latin typeface="Arial"/>
            <a:ea typeface="+mn-ea"/>
            <a:cs typeface="+mn-cs"/>
          </a:endParaRPr>
        </a:p>
      </dsp:txBody>
      <dsp:txXfrm rot="10800000">
        <a:off x="1656277" y="1192781"/>
        <a:ext cx="5550911" cy="458490"/>
      </dsp:txXfrm>
    </dsp:sp>
    <dsp:sp modelId="{06F9A33D-7AF9-409B-AD95-171FDE74B427}">
      <dsp:nvSpPr>
        <dsp:cNvPr id="0" name=""/>
        <dsp:cNvSpPr/>
      </dsp:nvSpPr>
      <dsp:spPr>
        <a:xfrm>
          <a:off x="1312410" y="1192781"/>
          <a:ext cx="458490" cy="458490"/>
        </a:xfrm>
        <a:prstGeom prst="ellipse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644FB-38B6-4437-9A05-0C368CF9D74C}">
      <dsp:nvSpPr>
        <dsp:cNvPr id="0" name=""/>
        <dsp:cNvSpPr/>
      </dsp:nvSpPr>
      <dsp:spPr>
        <a:xfrm rot="10800000">
          <a:off x="1541655" y="1788134"/>
          <a:ext cx="5665533" cy="458490"/>
        </a:xfrm>
        <a:prstGeom prst="homePlate">
          <a:avLst/>
        </a:prstGeom>
        <a:solidFill>
          <a:schemeClr val="accent2">
            <a:hueOff val="2761548"/>
            <a:satOff val="-7926"/>
            <a:lumOff val="-126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Arial"/>
              <a:ea typeface="+mn-ea"/>
              <a:cs typeface="+mn-cs"/>
            </a:rPr>
            <a:t>Second ballot in February. First STU version: April</a:t>
          </a:r>
        </a:p>
      </dsp:txBody>
      <dsp:txXfrm rot="10800000">
        <a:off x="1656277" y="1788134"/>
        <a:ext cx="5550911" cy="458490"/>
      </dsp:txXfrm>
    </dsp:sp>
    <dsp:sp modelId="{DD13A69B-E5BF-4887-A338-FE48D50BC866}">
      <dsp:nvSpPr>
        <dsp:cNvPr id="0" name=""/>
        <dsp:cNvSpPr/>
      </dsp:nvSpPr>
      <dsp:spPr>
        <a:xfrm>
          <a:off x="1312410" y="1788134"/>
          <a:ext cx="458490" cy="458490"/>
        </a:xfrm>
        <a:prstGeom prst="ellipse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0347A-D9B0-4FC8-86DF-909FEE40DFDF}">
      <dsp:nvSpPr>
        <dsp:cNvPr id="0" name=""/>
        <dsp:cNvSpPr/>
      </dsp:nvSpPr>
      <dsp:spPr>
        <a:xfrm rot="10800000">
          <a:off x="1541655" y="2383487"/>
          <a:ext cx="5665533" cy="458490"/>
        </a:xfrm>
        <a:prstGeom prst="homePlate">
          <a:avLst/>
        </a:prstGeom>
        <a:solidFill>
          <a:schemeClr val="accent2">
            <a:hueOff val="3682064"/>
            <a:satOff val="-10567"/>
            <a:lumOff val="-169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Ballot recon. First STU </a:t>
          </a:r>
          <a:endParaRPr lang="en-US" sz="1400" b="1" kern="1200" noProof="0" dirty="0">
            <a:latin typeface="Arial"/>
            <a:ea typeface="+mn-ea"/>
            <a:cs typeface="+mn-cs"/>
          </a:endParaRPr>
        </a:p>
      </dsp:txBody>
      <dsp:txXfrm rot="10800000">
        <a:off x="1656277" y="2383487"/>
        <a:ext cx="5550911" cy="458490"/>
      </dsp:txXfrm>
    </dsp:sp>
    <dsp:sp modelId="{02F0ADE9-9A9F-4622-B9DE-15BB34F32B47}">
      <dsp:nvSpPr>
        <dsp:cNvPr id="0" name=""/>
        <dsp:cNvSpPr/>
      </dsp:nvSpPr>
      <dsp:spPr>
        <a:xfrm>
          <a:off x="1312410" y="2383487"/>
          <a:ext cx="458490" cy="458490"/>
        </a:xfrm>
        <a:prstGeom prst="ellipse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7703FC-6010-44C0-B7C8-C996D58859CD}">
      <dsp:nvSpPr>
        <dsp:cNvPr id="0" name=""/>
        <dsp:cNvSpPr/>
      </dsp:nvSpPr>
      <dsp:spPr>
        <a:xfrm rot="10800000">
          <a:off x="1541655" y="2978840"/>
          <a:ext cx="5665533" cy="458490"/>
        </a:xfrm>
        <a:prstGeom prst="homePlate">
          <a:avLst/>
        </a:prstGeom>
        <a:solidFill>
          <a:schemeClr val="accent2">
            <a:hueOff val="4602580"/>
            <a:satOff val="-13209"/>
            <a:lumOff val="-211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Arial"/>
              <a:ea typeface="+mn-ea"/>
              <a:cs typeface="+mn-cs"/>
            </a:rPr>
            <a:t>First STU version available. 2</a:t>
          </a:r>
          <a:r>
            <a:rPr lang="en-US" sz="1400" b="1" kern="1200" baseline="30000" noProof="0" dirty="0">
              <a:latin typeface="Arial"/>
              <a:ea typeface="+mn-ea"/>
              <a:cs typeface="+mn-cs"/>
            </a:rPr>
            <a:t>nd</a:t>
          </a:r>
          <a:r>
            <a:rPr lang="en-US" sz="1400" b="1" kern="1200" noProof="0" dirty="0">
              <a:latin typeface="Arial"/>
              <a:ea typeface="+mn-ea"/>
              <a:cs typeface="+mn-cs"/>
            </a:rPr>
            <a:t> version in recon.</a:t>
          </a:r>
        </a:p>
      </dsp:txBody>
      <dsp:txXfrm rot="10800000">
        <a:off x="1656277" y="2978840"/>
        <a:ext cx="5550911" cy="458490"/>
      </dsp:txXfrm>
    </dsp:sp>
    <dsp:sp modelId="{956933A0-A24F-4A30-86B5-4050A1BD2A1D}">
      <dsp:nvSpPr>
        <dsp:cNvPr id="0" name=""/>
        <dsp:cNvSpPr/>
      </dsp:nvSpPr>
      <dsp:spPr>
        <a:xfrm>
          <a:off x="1312410" y="2978840"/>
          <a:ext cx="458490" cy="458490"/>
        </a:xfrm>
        <a:prstGeom prst="ellipse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AEAA9-BB4D-D84E-86EB-4238A9A90687}">
      <dsp:nvSpPr>
        <dsp:cNvPr id="0" name=""/>
        <dsp:cNvSpPr/>
      </dsp:nvSpPr>
      <dsp:spPr>
        <a:xfrm rot="10800000">
          <a:off x="1541655" y="3574192"/>
          <a:ext cx="5665533" cy="458490"/>
        </a:xfrm>
        <a:prstGeom prst="homePlate">
          <a:avLst/>
        </a:prstGeom>
        <a:solidFill>
          <a:schemeClr val="accent2">
            <a:hueOff val="5523096"/>
            <a:satOff val="-15851"/>
            <a:lumOff val="-253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Arial"/>
              <a:ea typeface="+mn-ea"/>
              <a:cs typeface="+mn-cs"/>
            </a:rPr>
            <a:t>In public comment. Trial implementation release mid of March</a:t>
          </a:r>
          <a:endParaRPr lang="en-US" sz="1000" b="1" kern="1200" noProof="0" dirty="0">
            <a:latin typeface="Arial"/>
            <a:ea typeface="+mn-ea"/>
            <a:cs typeface="+mn-cs"/>
          </a:endParaRPr>
        </a:p>
      </dsp:txBody>
      <dsp:txXfrm rot="10800000">
        <a:off x="1656277" y="3574192"/>
        <a:ext cx="5550911" cy="458490"/>
      </dsp:txXfrm>
    </dsp:sp>
    <dsp:sp modelId="{6B273CC8-AE9A-4945-BEDF-1C41586BEFB6}">
      <dsp:nvSpPr>
        <dsp:cNvPr id="0" name=""/>
        <dsp:cNvSpPr/>
      </dsp:nvSpPr>
      <dsp:spPr>
        <a:xfrm>
          <a:off x="1312410" y="3574192"/>
          <a:ext cx="458490" cy="458490"/>
        </a:xfrm>
        <a:prstGeom prst="ellipse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82EC6-DE11-9248-945D-B7F7861CE19B}">
      <dsp:nvSpPr>
        <dsp:cNvPr id="0" name=""/>
        <dsp:cNvSpPr/>
      </dsp:nvSpPr>
      <dsp:spPr>
        <a:xfrm rot="10800000">
          <a:off x="1541655" y="4169545"/>
          <a:ext cx="5665533" cy="458490"/>
        </a:xfrm>
        <a:prstGeom prst="homePlate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Arial"/>
              <a:ea typeface="+mn-ea"/>
              <a:cs typeface="+mn-cs"/>
            </a:rPr>
            <a:t>Ballot for first version in progress</a:t>
          </a:r>
          <a:endParaRPr lang="en-US" sz="1400" kern="1200" dirty="0"/>
        </a:p>
      </dsp:txBody>
      <dsp:txXfrm rot="10800000">
        <a:off x="1656277" y="4169545"/>
        <a:ext cx="5550911" cy="458490"/>
      </dsp:txXfrm>
    </dsp:sp>
    <dsp:sp modelId="{A99D3D21-2B77-4F4E-981E-51EC3CBBC2EA}">
      <dsp:nvSpPr>
        <dsp:cNvPr id="0" name=""/>
        <dsp:cNvSpPr/>
      </dsp:nvSpPr>
      <dsp:spPr>
        <a:xfrm>
          <a:off x="1312410" y="4169545"/>
          <a:ext cx="458490" cy="458490"/>
        </a:xfrm>
        <a:prstGeom prst="ellipse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6754C-299D-CB47-9218-065850DEA797}" type="datetimeFigureOut">
              <a:rPr lang="en-FI" smtClean="0"/>
              <a:t>21.5.2026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BB67C-33DB-3249-B140-CDF45010140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7541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euridice.org</a:t>
            </a:r>
            <a:r>
              <a:rPr lang="en-GB" dirty="0"/>
              <a:t>/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BB67C-33DB-3249-B140-CDF450101407}" type="slidenum">
              <a:rPr lang="en-FI" smtClean="0"/>
              <a:t>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62314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https://hl7.eu/</a:t>
            </a:r>
            <a:r>
              <a:rPr lang="en-GB" dirty="0" err="1"/>
              <a:t>fhir</a:t>
            </a:r>
            <a:r>
              <a:rPr lang="en-GB" dirty="0"/>
              <a:t>/eps/</a:t>
            </a:r>
            <a:r>
              <a:rPr lang="en-GB" dirty="0" err="1"/>
              <a:t>xtehr</a:t>
            </a:r>
            <a:r>
              <a:rPr lang="en-GB" dirty="0"/>
              <a:t>/</a:t>
            </a:r>
          </a:p>
          <a:p>
            <a:endParaRPr lang="en-GB" dirty="0"/>
          </a:p>
          <a:p>
            <a:r>
              <a:rPr lang="en-GB" dirty="0" err="1"/>
              <a:t>Soveltamisoppaat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jatkuvasti</a:t>
            </a:r>
            <a:r>
              <a:rPr lang="en-GB" dirty="0"/>
              <a:t> </a:t>
            </a:r>
            <a:r>
              <a:rPr lang="en-GB" dirty="0" err="1"/>
              <a:t>julki</a:t>
            </a:r>
            <a:r>
              <a:rPr lang="en-GB" dirty="0"/>
              <a:t>, </a:t>
            </a:r>
            <a:r>
              <a:rPr lang="en-GB" dirty="0" err="1"/>
              <a:t>kehitystä</a:t>
            </a:r>
            <a:r>
              <a:rPr lang="en-GB" dirty="0"/>
              <a:t> </a:t>
            </a:r>
            <a:r>
              <a:rPr lang="en-GB" dirty="0" err="1"/>
              <a:t>voi</a:t>
            </a:r>
            <a:r>
              <a:rPr lang="en-GB" dirty="0"/>
              <a:t> </a:t>
            </a:r>
            <a:r>
              <a:rPr lang="en-GB" dirty="0" err="1"/>
              <a:t>seurata</a:t>
            </a:r>
            <a:r>
              <a:rPr lang="en-GB" dirty="0"/>
              <a:t>.</a:t>
            </a:r>
            <a:endParaRPr lang="en-FI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BB67C-33DB-3249-B140-CDF450101407}" type="slidenum">
              <a:rPr lang="en-FI" smtClean="0"/>
              <a:t>10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8199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https://confluence.hl7.org/spaces/HEU/pages/104582971/</a:t>
            </a:r>
            <a:r>
              <a:rPr lang="en-GB" dirty="0" err="1"/>
              <a:t>European+Technical+CoordiNation+Team+TNT</a:t>
            </a:r>
            <a:endParaRPr lang="en-GB" dirty="0"/>
          </a:p>
          <a:p>
            <a:endParaRPr lang="en-GB" dirty="0"/>
          </a:p>
          <a:p>
            <a:r>
              <a:rPr lang="en-GB" dirty="0"/>
              <a:t>Confluence </a:t>
            </a:r>
            <a:r>
              <a:rPr lang="en-GB" dirty="0" err="1"/>
              <a:t>myös</a:t>
            </a:r>
            <a:r>
              <a:rPr lang="en-GB" dirty="0"/>
              <a:t> </a:t>
            </a:r>
            <a:r>
              <a:rPr lang="en-GB" dirty="0" err="1"/>
              <a:t>avoimesti</a:t>
            </a:r>
            <a:r>
              <a:rPr lang="en-GB" dirty="0"/>
              <a:t> </a:t>
            </a:r>
            <a:r>
              <a:rPr lang="en-GB" dirty="0" err="1"/>
              <a:t>selattavissa</a:t>
            </a:r>
            <a:r>
              <a:rPr lang="en-GB" dirty="0"/>
              <a:t>, </a:t>
            </a:r>
            <a:r>
              <a:rPr lang="en-GB" dirty="0" err="1"/>
              <a:t>muistioineen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Työryhmissä</a:t>
            </a:r>
            <a:r>
              <a:rPr lang="en-GB" dirty="0"/>
              <a:t> </a:t>
            </a:r>
            <a:r>
              <a:rPr lang="en-GB" dirty="0" err="1"/>
              <a:t>olisi</a:t>
            </a:r>
            <a:r>
              <a:rPr lang="en-GB" dirty="0"/>
              <a:t> </a:t>
            </a:r>
            <a:r>
              <a:rPr lang="en-GB" dirty="0" err="1"/>
              <a:t>vielä</a:t>
            </a:r>
            <a:r>
              <a:rPr lang="en-GB" dirty="0"/>
              <a:t> </a:t>
            </a:r>
            <a:r>
              <a:rPr lang="en-GB" dirty="0" err="1"/>
              <a:t>tilaa</a:t>
            </a:r>
            <a:r>
              <a:rPr lang="en-GB" dirty="0"/>
              <a:t>!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BB67C-33DB-3249-B140-CDF450101407}" type="slidenum">
              <a:rPr lang="en-FI" smtClean="0"/>
              <a:t>11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92092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EHDS kertoo esimerkiksi, että ihmisellä on oikeus lisätä tietoja </a:t>
            </a:r>
            <a:r>
              <a:rPr lang="en-FI" i="1" dirty="0"/>
              <a:t>omaan potilaskertomukseensa</a:t>
            </a:r>
            <a:r>
              <a:rPr lang="en-FI" dirty="0"/>
              <a:t>. Mikä on tämä oma potilaskertomus?</a:t>
            </a:r>
          </a:p>
          <a:p>
            <a:endParaRPr lang="en-FI" dirty="0"/>
          </a:p>
          <a:p>
            <a:r>
              <a:rPr lang="en-FI" dirty="0"/>
              <a:t>Potilaalla on myös oikeus lähettää tietonsa valitsemalleen terveydenhuollon toimijalle. Kuinka tämä tapahtuu käytännössä? Kuinka lähetän tietoni? Kuinka organisaatio vastaanottaa tiedot?</a:t>
            </a:r>
          </a:p>
          <a:p>
            <a:r>
              <a:rPr lang="en-FI" dirty="0"/>
              <a:t>Yhteiset tekniset määrittelyt auttavat viemään ajattelua pidemmälle.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BB67C-33DB-3249-B140-CDF450101407}" type="slidenum">
              <a:rPr lang="en-FI" smtClean="0"/>
              <a:t>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60779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2E74D-4448-D157-0032-A10594BEA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28C2FA-FF49-A32A-8AB2-9D1F6FA57A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E9A48A-6783-E2A3-BAEC-07DA6F7AB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EHDS kertoo esimerkiksi, että ihmisellä on oikeus lisätä tietoja </a:t>
            </a:r>
            <a:r>
              <a:rPr lang="en-FI" i="1" dirty="0"/>
              <a:t>omaan potilaskertomukseensa</a:t>
            </a:r>
            <a:r>
              <a:rPr lang="en-FI" dirty="0"/>
              <a:t>. Mikä on tämä oma potilaskertomus?</a:t>
            </a:r>
          </a:p>
          <a:p>
            <a:endParaRPr lang="en-FI" dirty="0"/>
          </a:p>
          <a:p>
            <a:r>
              <a:rPr lang="en-FI" dirty="0"/>
              <a:t>Potilaalla on myös oikeus lähettää tietonsa valitsemalleen terveydenhuollon toimijalle. Kuinka tämä tapahtuu käytännössä? Kuinka lähetän tietoni? Kuinka organisaatio vastaanottaa tiedot?</a:t>
            </a:r>
          </a:p>
          <a:p>
            <a:r>
              <a:rPr lang="en-FI" dirty="0"/>
              <a:t>Yhteiset tekniset määrittelyt auttavat viemään ajattelua pidemmälle.</a:t>
            </a:r>
          </a:p>
          <a:p>
            <a:endParaRPr lang="en-FI" dirty="0"/>
          </a:p>
          <a:p>
            <a:r>
              <a:rPr lang="en-US" sz="1200" dirty="0"/>
              <a:t>Who Defines the Technical Standards for EHDS?</a:t>
            </a:r>
          </a:p>
          <a:p>
            <a:r>
              <a:rPr lang="en-US" dirty="0"/>
              <a:t>- The Commission, by implementing acts and through the EHDS board.</a:t>
            </a:r>
          </a:p>
          <a:p>
            <a:r>
              <a:rPr lang="en-US" dirty="0"/>
              <a:t>- The member states, through the comitology process.</a:t>
            </a:r>
          </a:p>
          <a:p>
            <a:r>
              <a:rPr lang="en-US" dirty="0"/>
              <a:t>- The industry, through successful implementations and strong buy-in.</a:t>
            </a:r>
          </a:p>
          <a:p>
            <a:endParaRPr lang="en-US" dirty="0"/>
          </a:p>
          <a:p>
            <a:r>
              <a:rPr lang="en-US" sz="1200" dirty="0"/>
              <a:t>Why Should You Care?</a:t>
            </a:r>
          </a:p>
          <a:p>
            <a:r>
              <a:rPr lang="en-US" dirty="0"/>
              <a:t>- EHDS is a massive opportunity for product vendors.</a:t>
            </a:r>
          </a:p>
          <a:p>
            <a:r>
              <a:rPr lang="en-US" dirty="0"/>
              <a:t>- The circles are small. Even a small player can make a big difference.</a:t>
            </a:r>
          </a:p>
          <a:p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95BCF-9AB8-8A32-8265-576C2EDE9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BB67C-33DB-3249-B140-CDF450101407}" type="slidenum">
              <a:rPr lang="en-FI" smtClean="0"/>
              <a:t>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4992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Viittaus argonautteihin sisäpiirin juttua. Yhdysvalloissa on menestyksekäs Argonaut-kiihdyttämö (lähinnä suurten potilastietojärjestelmävalmistajien yhteenliittymä) FHIR-tekemiselle.</a:t>
            </a:r>
          </a:p>
          <a:p>
            <a:endParaRPr lang="en-FI" dirty="0"/>
          </a:p>
          <a:p>
            <a:r>
              <a:rPr lang="en-FI" dirty="0"/>
              <a:t>Argonautit olivat todellisia sankareita. Eurydike kärsi traagisen kohtalon, kahdesti…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BB67C-33DB-3249-B140-CDF450101407}" type="slidenum">
              <a:rPr lang="en-FI" smtClean="0"/>
              <a:t>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71779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4" name="Google Shape;2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7339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8" name="Google Shape;26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7792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>
          <a:extLst>
            <a:ext uri="{FF2B5EF4-FFF2-40B4-BE49-F238E27FC236}">
              <a16:creationId xmlns:a16="http://schemas.microsoft.com/office/drawing/2014/main" id="{AE889340-7A42-DA62-4C38-6DFEB25CF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:notes">
            <a:extLst>
              <a:ext uri="{FF2B5EF4-FFF2-40B4-BE49-F238E27FC236}">
                <a16:creationId xmlns:a16="http://schemas.microsoft.com/office/drawing/2014/main" id="{D1657F34-9065-1A10-6D7B-0E6C9F26D1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8" name="Google Shape;268;p12:notes">
            <a:extLst>
              <a:ext uri="{FF2B5EF4-FFF2-40B4-BE49-F238E27FC236}">
                <a16:creationId xmlns:a16="http://schemas.microsoft.com/office/drawing/2014/main" id="{2A86514A-B52B-7ED5-4B4C-BB3AE1889F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2194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5" name="Google Shape;3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8617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euridice.org</a:t>
            </a:r>
            <a:r>
              <a:rPr lang="en-GB" dirty="0"/>
              <a:t>/specifications/</a:t>
            </a:r>
          </a:p>
          <a:p>
            <a:endParaRPr lang="en-GB" dirty="0"/>
          </a:p>
          <a:p>
            <a:r>
              <a:rPr lang="en-GB" dirty="0" err="1"/>
              <a:t>EHDS:n</a:t>
            </a:r>
            <a:r>
              <a:rPr lang="en-GB" dirty="0"/>
              <a:t> </a:t>
            </a:r>
            <a:r>
              <a:rPr lang="en-GB" dirty="0" err="1"/>
              <a:t>ensiökäytön</a:t>
            </a:r>
            <a:r>
              <a:rPr lang="en-GB" dirty="0"/>
              <a:t> </a:t>
            </a:r>
            <a:r>
              <a:rPr lang="en-GB" dirty="0" err="1"/>
              <a:t>prioriteettikategoriat</a:t>
            </a:r>
            <a:r>
              <a:rPr lang="en-GB" dirty="0"/>
              <a:t> + API</a:t>
            </a:r>
          </a:p>
          <a:p>
            <a:endParaRPr lang="en-GB" dirty="0"/>
          </a:p>
          <a:p>
            <a:r>
              <a:rPr lang="en-GB" dirty="0"/>
              <a:t>Se, </a:t>
            </a:r>
            <a:r>
              <a:rPr lang="en-GB" dirty="0" err="1"/>
              <a:t>minkä</a:t>
            </a:r>
            <a:r>
              <a:rPr lang="en-GB" dirty="0"/>
              <a:t> </a:t>
            </a:r>
            <a:r>
              <a:rPr lang="en-GB" dirty="0" err="1"/>
              <a:t>parissa</a:t>
            </a:r>
            <a:r>
              <a:rPr lang="en-GB" dirty="0"/>
              <a:t> </a:t>
            </a:r>
            <a:r>
              <a:rPr lang="en-GB" dirty="0" err="1"/>
              <a:t>työskennellään</a:t>
            </a:r>
            <a:r>
              <a:rPr lang="en-GB" dirty="0"/>
              <a:t>, </a:t>
            </a:r>
            <a:r>
              <a:rPr lang="en-GB" dirty="0" err="1"/>
              <a:t>riippuu</a:t>
            </a:r>
            <a:r>
              <a:rPr lang="en-GB" dirty="0"/>
              <a:t> </a:t>
            </a:r>
            <a:r>
              <a:rPr lang="en-GB" dirty="0" err="1"/>
              <a:t>siitä</a:t>
            </a:r>
            <a:r>
              <a:rPr lang="en-GB" dirty="0"/>
              <a:t>, </a:t>
            </a:r>
            <a:r>
              <a:rPr lang="en-GB" dirty="0" err="1"/>
              <a:t>mihin</a:t>
            </a:r>
            <a:r>
              <a:rPr lang="en-GB" dirty="0"/>
              <a:t> </a:t>
            </a:r>
            <a:r>
              <a:rPr lang="en-GB" dirty="0" err="1"/>
              <a:t>yhteisöllä</a:t>
            </a:r>
            <a:r>
              <a:rPr lang="en-GB" dirty="0"/>
              <a:t> on </a:t>
            </a:r>
            <a:r>
              <a:rPr lang="en-GB" dirty="0" err="1"/>
              <a:t>kiinnostusta</a:t>
            </a:r>
            <a:r>
              <a:rPr lang="en-GB" dirty="0"/>
              <a:t>.</a:t>
            </a:r>
            <a:endParaRPr lang="en-FI" dirty="0"/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BB67C-33DB-3249-B140-CDF450101407}" type="slidenum">
              <a:rPr lang="en-FI" smtClean="0"/>
              <a:t>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30534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41435-759D-8149-0B7F-E2AC72F76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D017B2-4639-FC01-CC94-E4348CE41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4505D-8CA6-1BB5-2C9E-02CC07EFD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87A-ED5A-554C-AAA0-961EA02478D6}" type="datetimeFigureOut">
              <a:rPr lang="en-FI" smtClean="0"/>
              <a:t>21.5.2026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58EF1-318A-C03E-5977-89A72218D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177C4-343D-0AB9-8663-78F583F7A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408C-7C90-E943-BD2F-84784B71F8E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3981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9ED1E-9291-83F6-9CE3-1513EA157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D413AA-7E6D-13D3-9DB8-916EDCFF4C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AEB06-2912-E9C5-FE25-8490458C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87A-ED5A-554C-AAA0-961EA02478D6}" type="datetimeFigureOut">
              <a:rPr lang="en-FI" smtClean="0"/>
              <a:t>21.5.2026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7F2A0-6509-5CFC-B5B5-E7EF2AE1F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37407-61ED-BB51-FE25-BD775E24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408C-7C90-E943-BD2F-84784B71F8E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92083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C5B91D-C98F-419E-E21D-A7E03FF5EC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D368E-0858-1213-51AA-8F0778768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DECA2-2F68-3E10-66F6-05B533EF2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87A-ED5A-554C-AAA0-961EA02478D6}" type="datetimeFigureOut">
              <a:rPr lang="en-FI" smtClean="0"/>
              <a:t>21.5.2026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D5B2B-7768-44CA-E807-4C3575A10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FF6A6-0C6D-D99B-CC8C-129C3AEA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408C-7C90-E943-BD2F-84784B71F8E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95331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rgbClr val="0F3F8C">
            <a:alpha val="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381060-6B65-0B5C-9C81-0EDB8C2339C7}"/>
              </a:ext>
            </a:extLst>
          </p:cNvPr>
          <p:cNvSpPr/>
          <p:nvPr userDrawn="1"/>
        </p:nvSpPr>
        <p:spPr>
          <a:xfrm>
            <a:off x="0" y="1"/>
            <a:ext cx="12192000" cy="905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C3F36-B01D-AC8A-3295-BE571482E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2503F9-B332-4461-8E94-597F535FFC96}" type="datetime1">
              <a:rPr lang="en-GB" smtClean="0"/>
              <a:pPr/>
              <a:t>21/05/2026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2D04D-25EE-95EF-11FC-EEFAC23BA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EA0FA-D12A-EF69-0628-0D832E1C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C6866E-0787-4F20-80AE-D43EFAF7289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906D6BD-EB3C-EF2E-58B6-9A87165B95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6" y="149087"/>
            <a:ext cx="3008999" cy="63564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010FFD-54FC-E9D6-FDA2-4141EBAE9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6479"/>
            <a:ext cx="10515600" cy="420705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6FE40C-E920-A98D-B88B-E15FFA44C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1517"/>
            <a:ext cx="7625366" cy="635644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F3F8C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" name="Picture 1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2A0A2934-8D5D-B1FF-D50C-CC1826D183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t="43612" r="64871" b="18839"/>
          <a:stretch>
            <a:fillRect/>
          </a:stretch>
        </p:blipFill>
        <p:spPr>
          <a:xfrm>
            <a:off x="0" y="4190412"/>
            <a:ext cx="2918012" cy="2575113"/>
          </a:xfrm>
          <a:prstGeom prst="rect">
            <a:avLst/>
          </a:prstGeom>
        </p:spPr>
      </p:pic>
      <p:pic>
        <p:nvPicPr>
          <p:cNvPr id="3" name="Picture 2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60E1ADB3-1CE4-B23D-1A18-FDC6C5073A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2" t="16689" r="2300" b="47942"/>
          <a:stretch>
            <a:fillRect/>
          </a:stretch>
        </p:blipFill>
        <p:spPr>
          <a:xfrm>
            <a:off x="11193294" y="1995459"/>
            <a:ext cx="998706" cy="15181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243053F-C771-A857-7596-B3961EE092E5}"/>
              </a:ext>
            </a:extLst>
          </p:cNvPr>
          <p:cNvSpPr/>
          <p:nvPr userDrawn="1"/>
        </p:nvSpPr>
        <p:spPr>
          <a:xfrm>
            <a:off x="0" y="908911"/>
            <a:ext cx="2162174" cy="457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90000"/>
                </a:schemeClr>
              </a:gs>
              <a:gs pos="62000">
                <a:schemeClr val="accent1">
                  <a:alpha val="90000"/>
                </a:schemeClr>
              </a:gs>
              <a:gs pos="0">
                <a:schemeClr val="accent2"/>
              </a:gs>
              <a:gs pos="100000">
                <a:schemeClr val="accent3">
                  <a:alpha val="9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0F94CD-CCB2-3EF6-B13D-BFDFBEE3C32E}"/>
              </a:ext>
            </a:extLst>
          </p:cNvPr>
          <p:cNvSpPr/>
          <p:nvPr userDrawn="1"/>
        </p:nvSpPr>
        <p:spPr>
          <a:xfrm>
            <a:off x="0" y="6721475"/>
            <a:ext cx="12192000" cy="1484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90000"/>
                </a:schemeClr>
              </a:gs>
              <a:gs pos="62000">
                <a:schemeClr val="accent1">
                  <a:alpha val="90000"/>
                </a:schemeClr>
              </a:gs>
              <a:gs pos="0">
                <a:schemeClr val="accent2"/>
              </a:gs>
              <a:gs pos="100000">
                <a:schemeClr val="accent3">
                  <a:alpha val="9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73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CA5D0-8DE5-FC49-DF41-3B86398E9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84CF9-F1EA-9846-A9EF-568D8EF9C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469C3-3AE0-9A66-98EE-7AF1AF2D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87A-ED5A-554C-AAA0-961EA02478D6}" type="datetimeFigureOut">
              <a:rPr lang="en-FI" smtClean="0"/>
              <a:t>21.5.2026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E7AEB-9E94-CBE3-E328-87AA5703D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CFA1A-0EAC-5B21-AF86-39321FFF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408C-7C90-E943-BD2F-84784B71F8E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41875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1E891-6760-4E94-90FA-C6A7E974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C9D81-6601-939E-5D86-7B5A1F6AF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C4AF8-529B-EF5B-B785-FFC6C3FA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87A-ED5A-554C-AAA0-961EA02478D6}" type="datetimeFigureOut">
              <a:rPr lang="en-FI" smtClean="0"/>
              <a:t>21.5.2026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04822-3ED4-3EE2-4FA5-7E3186914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4DF4D-AA40-6FB0-1519-BA355F31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408C-7C90-E943-BD2F-84784B71F8E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4227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1415E-FAE1-E47C-A626-FEFBFB249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3AA7D-9E04-40DE-54BB-D1F206AC1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C1658-47C9-442A-4E88-544A83DA1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BED1E-6B7A-1EB4-678A-0C3B40278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87A-ED5A-554C-AAA0-961EA02478D6}" type="datetimeFigureOut">
              <a:rPr lang="en-FI" smtClean="0"/>
              <a:t>21.5.2026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CCA15-E9D7-6FE2-EC7A-EDC68CB47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BFC43-4FF8-7EE2-BCD5-93E4388F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408C-7C90-E943-BD2F-84784B71F8E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29641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4C149-2DC4-EA64-2984-D7269F147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46F88-C7B4-9152-9EA1-B1FE30F73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824F8-A656-8A16-5E93-5FE10CAE6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C8CAA5-1ECE-E743-B049-669203DEF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88622-D14D-557C-2518-AE1D1552DA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390352-1815-FB7C-06C5-5C1E824C5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87A-ED5A-554C-AAA0-961EA02478D6}" type="datetimeFigureOut">
              <a:rPr lang="en-FI" smtClean="0"/>
              <a:t>21.5.2026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BF1FE-51B9-1D9A-F63B-CB31D6154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FFB98-0FF1-F970-82C8-9E278C35B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408C-7C90-E943-BD2F-84784B71F8E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327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2EA5-9D0D-80FE-66AE-1388141D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F69A77-A3D0-14E0-3217-7AF7AA725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87A-ED5A-554C-AAA0-961EA02478D6}" type="datetimeFigureOut">
              <a:rPr lang="en-FI" smtClean="0"/>
              <a:t>21.5.2026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C10F2-056B-1DDB-797D-F0707B473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BA2EC-C36D-2854-1B9F-43003E356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408C-7C90-E943-BD2F-84784B71F8E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15033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F8BD04-E3DE-7CF4-B62C-7CFE63142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87A-ED5A-554C-AAA0-961EA02478D6}" type="datetimeFigureOut">
              <a:rPr lang="en-FI" smtClean="0"/>
              <a:t>21.5.2026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5CAB0-F109-C3E7-51C2-2BD7175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5A31C-66AA-D33D-E1AD-1D9E383F4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408C-7C90-E943-BD2F-84784B71F8E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0534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E4FC7-97B7-73DA-3198-D2A27BE36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1A1A9-DF88-C29B-1318-2DC58F5EC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CF0C3-EEB4-BC5A-D5D8-E869269EC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52BD0-F4CC-504F-351A-293AAE72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87A-ED5A-554C-AAA0-961EA02478D6}" type="datetimeFigureOut">
              <a:rPr lang="en-FI" smtClean="0"/>
              <a:t>21.5.2026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3985F-4A82-E901-7BD7-918697C20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180E5-7D1E-CCF8-9407-A3BF90E4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408C-7C90-E943-BD2F-84784B71F8E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41951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C8269-5FA9-F8AC-9681-8804AB0C0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D5219F-5BBC-FC79-A8A9-23FBF01A7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61AF9-CBCA-B3F9-4A4B-03983AA64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840348-81DF-910F-5288-535E0BC42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87A-ED5A-554C-AAA0-961EA02478D6}" type="datetimeFigureOut">
              <a:rPr lang="en-FI" smtClean="0"/>
              <a:t>21.5.2026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D6F42-EE1F-14F6-BF1E-E6FDA9D94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2F718-F0ED-C8B2-7ACB-84A8BE5A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408C-7C90-E943-BD2F-84784B71F8E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2682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1F5E71-34C2-58D2-5FF0-14AFC0FD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F3A3F-C681-659B-CB24-CA2E14D94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E3822-2EBA-6D5F-4B87-EC335FBD8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D3D87A-ED5A-554C-AAA0-961EA02478D6}" type="datetimeFigureOut">
              <a:rPr lang="en-FI" smtClean="0"/>
              <a:t>21.5.2026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D6741-D2E4-D9B1-66C0-99E7E3BEE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5CED5-6924-686D-2834-35AE7262F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13408C-7C90-E943-BD2F-84784B71F8E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6590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nfluence.hl7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idice.org/" TargetMode="Externa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fi.wikipedia.org/wiki/Nymfi" TargetMode="External"/><Relationship Id="rId3" Type="http://schemas.openxmlformats.org/officeDocument/2006/relationships/hyperlink" Target="https://euridice.org/" TargetMode="External"/><Relationship Id="rId7" Type="http://schemas.openxmlformats.org/officeDocument/2006/relationships/hyperlink" Target="https://fi.wikipedia.org/wiki/Dryadi" TargetMode="Externa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i.wikipedia.org/wiki/Kreikkalainen_mytologia" TargetMode="External"/><Relationship Id="rId11" Type="http://schemas.openxmlformats.org/officeDocument/2006/relationships/hyperlink" Target="https://fi.wikipedia.org/wiki/Eurydike_(nymfi)" TargetMode="External"/><Relationship Id="rId5" Type="http://schemas.openxmlformats.org/officeDocument/2006/relationships/hyperlink" Target="https://fi.wikipedia.org/wiki/Latina" TargetMode="External"/><Relationship Id="rId10" Type="http://schemas.openxmlformats.org/officeDocument/2006/relationships/hyperlink" Target="https://fi.wikipedia.org/wiki/Argonautit" TargetMode="External"/><Relationship Id="rId4" Type="http://schemas.openxmlformats.org/officeDocument/2006/relationships/hyperlink" Target="https://fi.wikipedia.org/wiki/Muinaiskreikka" TargetMode="External"/><Relationship Id="rId9" Type="http://schemas.openxmlformats.org/officeDocument/2006/relationships/hyperlink" Target="https://fi.wikipedia.org/wiki/Orfeu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hart" Target="../charts/chart1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chart" Target="../charts/chart3.xml"/><Relationship Id="rId10" Type="http://schemas.openxmlformats.org/officeDocument/2006/relationships/image" Target="../media/image16.emf"/><Relationship Id="rId4" Type="http://schemas.openxmlformats.org/officeDocument/2006/relationships/chart" Target="../charts/chart2.xml"/><Relationship Id="rId9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1F0D4-3628-9088-7B9D-938ED36E1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52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ED063-26DE-C90C-1599-A67421540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22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D8D39-BBF8-7F20-9B37-381129932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84FC5C-592C-52B9-2597-04B8AF9E5C90}"/>
              </a:ext>
            </a:extLst>
          </p:cNvPr>
          <p:cNvSpPr txBox="1"/>
          <p:nvPr/>
        </p:nvSpPr>
        <p:spPr>
          <a:xfrm rot="20937850">
            <a:off x="7708900" y="1778000"/>
            <a:ext cx="4064126" cy="70788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4000" dirty="0">
                <a:hlinkClick r:id="rId4"/>
              </a:rPr>
              <a:t>confluence.hl7.org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2295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E086F1C-E132-0ABA-6551-9F6086682D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7271" y="116542"/>
            <a:ext cx="5217458" cy="52174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E95D5-76FC-8A9F-8B8B-A0C1E0C52C3D}"/>
              </a:ext>
            </a:extLst>
          </p:cNvPr>
          <p:cNvSpPr txBox="1"/>
          <p:nvPr/>
        </p:nvSpPr>
        <p:spPr>
          <a:xfrm>
            <a:off x="4319648" y="5109882"/>
            <a:ext cx="3552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hlinkClick r:id="rId3"/>
              </a:rPr>
              <a:t>euridice.org</a:t>
            </a:r>
            <a:endParaRPr lang="en-FI" sz="5400" dirty="0"/>
          </a:p>
        </p:txBody>
      </p:sp>
    </p:spTree>
    <p:extLst>
      <p:ext uri="{BB962C8B-B14F-4D97-AF65-F5344CB8AC3E}">
        <p14:creationId xmlns:p14="http://schemas.microsoft.com/office/powerpoint/2010/main" val="1791731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D661-DB58-EFE4-4AC4-F74B32B4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>
                <a:solidFill>
                  <a:schemeClr val="bg1"/>
                </a:solidFill>
              </a:rPr>
              <a:t>HL7 Europe + IHE Europe: EURIDICE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D92CE4-B5C1-3A71-D327-6825D577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905" y="4586957"/>
            <a:ext cx="4675163" cy="10774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B2A4EE-A788-BC90-15D8-0271CE056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335" y="1748135"/>
            <a:ext cx="2144541" cy="786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C12765-40FD-DE25-43C6-EDA7CC5E5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684" y="1827548"/>
            <a:ext cx="1196980" cy="7073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E684D4-60BB-5CD7-3448-F9C6D1D6F5B9}"/>
              </a:ext>
            </a:extLst>
          </p:cNvPr>
          <p:cNvSpPr txBox="1"/>
          <p:nvPr/>
        </p:nvSpPr>
        <p:spPr>
          <a:xfrm>
            <a:off x="5892018" y="1690688"/>
            <a:ext cx="407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4400" b="1" dirty="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D71D0A-E8A6-5AD8-0E32-594C02E9B689}"/>
              </a:ext>
            </a:extLst>
          </p:cNvPr>
          <p:cNvSpPr txBox="1"/>
          <p:nvPr/>
        </p:nvSpPr>
        <p:spPr>
          <a:xfrm>
            <a:off x="5892018" y="3328690"/>
            <a:ext cx="407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44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1377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B6805-8125-1AD8-23CB-D5E7DAD39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FFEE-957A-143C-777D-023ECA05B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>
                <a:solidFill>
                  <a:schemeClr val="bg1"/>
                </a:solidFill>
              </a:rPr>
              <a:t>HL7 Europe + IHE Europe: EURIDICE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FBCC-B7F1-566F-EC90-0D31AC08D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3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EURIDICE työstää teknisiä EHDS-määrittelyjä</a:t>
            </a:r>
          </a:p>
          <a:p>
            <a:pPr lvl="1"/>
            <a:r>
              <a:rPr lang="fi-FI" sz="3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Erityisesti ensiökäytön osalta</a:t>
            </a:r>
          </a:p>
          <a:p>
            <a:pPr lvl="1"/>
            <a:endParaRPr lang="fi-FI" sz="3200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fi-FI" sz="3600" b="1" dirty="0">
                <a:solidFill>
                  <a:srgbClr val="202122"/>
                </a:solidFill>
                <a:latin typeface="Arial" panose="020B0604020202020204" pitchFamily="34" charset="0"/>
              </a:rPr>
              <a:t>Vain ehdotus, Euroopan komissio päättää toimeenpanoasetuksista</a:t>
            </a:r>
          </a:p>
          <a:p>
            <a:r>
              <a:rPr lang="fi-FI" sz="3600" b="1" dirty="0">
                <a:solidFill>
                  <a:srgbClr val="202122"/>
                </a:solidFill>
                <a:latin typeface="Arial" panose="020B0604020202020204" pitchFamily="34" charset="0"/>
              </a:rPr>
              <a:t>Teollisuuden näkemys</a:t>
            </a:r>
          </a:p>
          <a:p>
            <a:r>
              <a:rPr lang="fi-FI" sz="3600" b="1" dirty="0">
                <a:solidFill>
                  <a:srgbClr val="202122"/>
                </a:solidFill>
                <a:latin typeface="Arial" panose="020B0604020202020204" pitchFamily="34" charset="0"/>
              </a:rPr>
              <a:t>Osallistuminen on mahdollista kaikille!</a:t>
            </a:r>
            <a:endParaRPr lang="en-FI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28816-0B8C-3C36-C031-E5282549A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105" y="535657"/>
            <a:ext cx="4675163" cy="10774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066435-0475-3D17-C429-75A6D3AC9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998" y="681037"/>
            <a:ext cx="2144541" cy="786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31167C-6E74-14A5-AF8D-39FEA9890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347" y="760450"/>
            <a:ext cx="1196980" cy="7073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B5D239-60F0-F9F9-BE95-06130CED52A3}"/>
              </a:ext>
            </a:extLst>
          </p:cNvPr>
          <p:cNvSpPr txBox="1"/>
          <p:nvPr/>
        </p:nvSpPr>
        <p:spPr>
          <a:xfrm>
            <a:off x="2646681" y="623590"/>
            <a:ext cx="407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4400" b="1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8E9784-417A-EFF9-D3F7-43C5A39C2A82}"/>
              </a:ext>
            </a:extLst>
          </p:cNvPr>
          <p:cNvSpPr txBox="1"/>
          <p:nvPr/>
        </p:nvSpPr>
        <p:spPr>
          <a:xfrm>
            <a:off x="5761893" y="623590"/>
            <a:ext cx="407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44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300477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3F192AC-273A-8C08-812F-2D7E43A44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CCBD5-96A6-1B53-528B-FC34D569D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>
                <a:solidFill>
                  <a:schemeClr val="bg1"/>
                </a:solidFill>
              </a:rPr>
              <a:t>EURIDICE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E51F5-B59E-0621-EC8B-38931D4EE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3"/>
              </a:rPr>
              <a:t>https://euridice.org/</a:t>
            </a:r>
            <a:endParaRPr lang="en-GB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GB" dirty="0"/>
              <a:t>Pronunciation: </a:t>
            </a:r>
            <a:r>
              <a:rPr lang="en-GB" dirty="0" err="1"/>
              <a:t>eu</a:t>
            </a:r>
            <a:r>
              <a:rPr lang="en-GB" dirty="0"/>
              <a:t>̯.</a:t>
            </a:r>
            <a:r>
              <a:rPr lang="en-GB" dirty="0" err="1"/>
              <a:t>ry.dí.kɛ</a:t>
            </a:r>
            <a:r>
              <a:rPr lang="en-GB" dirty="0"/>
              <a:t>: </a:t>
            </a:r>
          </a:p>
          <a:p>
            <a:endParaRPr lang="en-GB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Eurydike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GB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Muinaiskreikka"/>
              </a:rPr>
              <a:t>m.kreik.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l-GR" b="0" i="0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Εὐρυδίκη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Eurydikē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Latina"/>
              </a:rPr>
              <a:t>lat.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Eurydice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oli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Kreikkalainen mytologia"/>
              </a:rPr>
              <a:t>kreikkalaisessa mytologiassa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7" tooltip="Dryadi"/>
              </a:rPr>
              <a:t>dryadi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eli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puun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8" tooltip="Nymfi"/>
              </a:rPr>
              <a:t>nymfi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joka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tuli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tunnetuksi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suhteestaan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9" tooltip="Orfeus"/>
              </a:rPr>
              <a:t>Orfeukseen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Orfeuksen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palattua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0" tooltip="Argonautit"/>
              </a:rPr>
              <a:t>argonauttien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retkeltä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hän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rakastui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Eurydikeen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palavasti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GB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1"/>
              </a:rPr>
              <a:t>wikipedia</a:t>
            </a:r>
            <a:r>
              <a:rPr lang="en-GB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F523F-CFF1-1DA5-733F-B626948E6B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489166"/>
            <a:ext cx="4675163" cy="107747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94153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"/>
          <p:cNvSpPr txBox="1">
            <a:spLocks noGrp="1"/>
          </p:cNvSpPr>
          <p:nvPr>
            <p:ph type="title"/>
          </p:nvPr>
        </p:nvSpPr>
        <p:spPr>
          <a:xfrm>
            <a:off x="876915" y="1063225"/>
            <a:ext cx="9751327" cy="63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1B9"/>
              </a:buClr>
              <a:buSzPts val="3600"/>
              <a:buFont typeface="Calibri"/>
              <a:buNone/>
            </a:pPr>
            <a:r>
              <a:rPr lang="de-DE" sz="3600" dirty="0"/>
              <a:t>The </a:t>
            </a:r>
            <a:r>
              <a:rPr lang="de-DE" sz="3600" dirty="0" err="1"/>
              <a:t>Creation</a:t>
            </a:r>
            <a:r>
              <a:rPr lang="de-DE" sz="3600" dirty="0"/>
              <a:t>, </a:t>
            </a:r>
            <a:r>
              <a:rPr lang="de-DE" sz="3600" dirty="0" err="1"/>
              <a:t>Testing</a:t>
            </a:r>
            <a:r>
              <a:rPr lang="de-DE" sz="3600" dirty="0"/>
              <a:t> and Validation </a:t>
            </a:r>
            <a:r>
              <a:rPr lang="de-DE" sz="3600" dirty="0" err="1"/>
              <a:t>Continuum</a:t>
            </a:r>
            <a:endParaRPr dirty="0"/>
          </a:p>
        </p:txBody>
      </p:sp>
      <p:sp>
        <p:nvSpPr>
          <p:cNvPr id="207" name="Google Shape;207;p11"/>
          <p:cNvSpPr/>
          <p:nvPr/>
        </p:nvSpPr>
        <p:spPr>
          <a:xfrm>
            <a:off x="4534675" y="2676989"/>
            <a:ext cx="77924" cy="77924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1" y="0"/>
                </a:cubicBezTo>
                <a:cubicBezTo>
                  <a:pt x="79" y="0"/>
                  <a:pt x="26" y="40"/>
                  <a:pt x="8" y="96"/>
                </a:cubicBezTo>
                <a:cubicBezTo>
                  <a:pt x="3" y="110"/>
                  <a:pt x="0" y="124"/>
                  <a:pt x="0" y="140"/>
                </a:cubicBezTo>
                <a:cubicBezTo>
                  <a:pt x="0" y="166"/>
                  <a:pt x="8" y="190"/>
                  <a:pt x="21" y="211"/>
                </a:cubicBezTo>
                <a:cubicBezTo>
                  <a:pt x="45" y="252"/>
                  <a:pt x="89" y="280"/>
                  <a:pt x="141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FF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8" name="Google Shape;208;p11"/>
          <p:cNvSpPr/>
          <p:nvPr/>
        </p:nvSpPr>
        <p:spPr>
          <a:xfrm>
            <a:off x="3659250" y="2855852"/>
            <a:ext cx="79015" cy="79015"/>
          </a:xfrm>
          <a:custGeom>
            <a:avLst/>
            <a:gdLst/>
            <a:ahLst/>
            <a:cxnLst/>
            <a:rect l="l" t="t" r="r" b="b"/>
            <a:pathLst>
              <a:path w="280" h="280" extrusionOk="0">
                <a:moveTo>
                  <a:pt x="140" y="0"/>
                </a:moveTo>
                <a:cubicBezTo>
                  <a:pt x="63" y="0"/>
                  <a:pt x="0" y="63"/>
                  <a:pt x="0" y="140"/>
                </a:cubicBezTo>
                <a:cubicBezTo>
                  <a:pt x="0" y="217"/>
                  <a:pt x="63" y="279"/>
                  <a:pt x="140" y="279"/>
                </a:cubicBezTo>
                <a:cubicBezTo>
                  <a:pt x="217" y="279"/>
                  <a:pt x="279" y="217"/>
                  <a:pt x="279" y="140"/>
                </a:cubicBezTo>
                <a:cubicBezTo>
                  <a:pt x="279" y="63"/>
                  <a:pt x="217" y="0"/>
                  <a:pt x="140" y="0"/>
                </a:cubicBezTo>
              </a:path>
            </a:pathLst>
          </a:cu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9" name="Google Shape;209;p11"/>
          <p:cNvSpPr/>
          <p:nvPr/>
        </p:nvSpPr>
        <p:spPr>
          <a:xfrm>
            <a:off x="3425899" y="2676989"/>
            <a:ext cx="77924" cy="77924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0" y="0"/>
                </a:cubicBezTo>
                <a:cubicBezTo>
                  <a:pt x="80" y="0"/>
                  <a:pt x="28" y="38"/>
                  <a:pt x="9" y="91"/>
                </a:cubicBezTo>
                <a:cubicBezTo>
                  <a:pt x="3" y="107"/>
                  <a:pt x="0" y="122"/>
                  <a:pt x="0" y="140"/>
                </a:cubicBezTo>
                <a:cubicBezTo>
                  <a:pt x="0" y="168"/>
                  <a:pt x="8" y="194"/>
                  <a:pt x="23" y="216"/>
                </a:cubicBezTo>
                <a:cubicBezTo>
                  <a:pt x="48" y="254"/>
                  <a:pt x="91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FF44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FF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4768447" y="2852765"/>
            <a:ext cx="77924" cy="79015"/>
          </a:xfrm>
          <a:custGeom>
            <a:avLst/>
            <a:gdLst/>
            <a:ahLst/>
            <a:cxnLst/>
            <a:rect l="l" t="t" r="r" b="b"/>
            <a:pathLst>
              <a:path w="281" h="280" extrusionOk="0">
                <a:moveTo>
                  <a:pt x="140" y="0"/>
                </a:moveTo>
                <a:cubicBezTo>
                  <a:pt x="114" y="0"/>
                  <a:pt x="90" y="7"/>
                  <a:pt x="69" y="19"/>
                </a:cubicBezTo>
                <a:cubicBezTo>
                  <a:pt x="28" y="44"/>
                  <a:pt x="0" y="88"/>
                  <a:pt x="0" y="140"/>
                </a:cubicBezTo>
                <a:cubicBezTo>
                  <a:pt x="0" y="154"/>
                  <a:pt x="2" y="167"/>
                  <a:pt x="7" y="180"/>
                </a:cubicBezTo>
                <a:cubicBezTo>
                  <a:pt x="24" y="238"/>
                  <a:pt x="77" y="279"/>
                  <a:pt x="140" y="279"/>
                </a:cubicBezTo>
                <a:cubicBezTo>
                  <a:pt x="218" y="279"/>
                  <a:pt x="280" y="217"/>
                  <a:pt x="280" y="140"/>
                </a:cubicBezTo>
                <a:cubicBezTo>
                  <a:pt x="280" y="63"/>
                  <a:pt x="218" y="0"/>
                  <a:pt x="140" y="0"/>
                </a:cubicBezTo>
              </a:path>
            </a:pathLst>
          </a:custGeom>
          <a:solidFill>
            <a:srgbClr val="EB1B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11" name="Google Shape;211;p11"/>
          <p:cNvGrpSpPr/>
          <p:nvPr/>
        </p:nvGrpSpPr>
        <p:grpSpPr>
          <a:xfrm>
            <a:off x="1207076" y="2128478"/>
            <a:ext cx="1447683" cy="1054067"/>
            <a:chOff x="1342452" y="584534"/>
            <a:chExt cx="1447682" cy="1054067"/>
          </a:xfrm>
        </p:grpSpPr>
        <p:sp>
          <p:nvSpPr>
            <p:cNvPr id="212" name="Google Shape;212;p11"/>
            <p:cNvSpPr/>
            <p:nvPr/>
          </p:nvSpPr>
          <p:spPr>
            <a:xfrm>
              <a:off x="1342452" y="584534"/>
              <a:ext cx="1447682" cy="1054067"/>
            </a:xfrm>
            <a:custGeom>
              <a:avLst/>
              <a:gdLst/>
              <a:ahLst/>
              <a:cxnLst/>
              <a:rect l="l" t="t" r="r" b="b"/>
              <a:pathLst>
                <a:path w="5243" h="4798" extrusionOk="0">
                  <a:moveTo>
                    <a:pt x="4158" y="2792"/>
                  </a:moveTo>
                  <a:cubicBezTo>
                    <a:pt x="4109" y="2792"/>
                    <a:pt x="4066" y="2766"/>
                    <a:pt x="4040" y="2728"/>
                  </a:cubicBezTo>
                  <a:cubicBezTo>
                    <a:pt x="4026" y="2706"/>
                    <a:pt x="4018" y="2680"/>
                    <a:pt x="4018" y="2652"/>
                  </a:cubicBezTo>
                  <a:cubicBezTo>
                    <a:pt x="4018" y="2634"/>
                    <a:pt x="4021" y="2619"/>
                    <a:pt x="4027" y="2603"/>
                  </a:cubicBezTo>
                  <a:cubicBezTo>
                    <a:pt x="4046" y="2550"/>
                    <a:pt x="4098" y="2512"/>
                    <a:pt x="4158" y="2512"/>
                  </a:cubicBezTo>
                  <a:cubicBezTo>
                    <a:pt x="4235" y="2512"/>
                    <a:pt x="4298" y="2575"/>
                    <a:pt x="4298" y="2652"/>
                  </a:cubicBezTo>
                  <a:cubicBezTo>
                    <a:pt x="4298" y="2729"/>
                    <a:pt x="4235" y="2792"/>
                    <a:pt x="4158" y="2792"/>
                  </a:cubicBezTo>
                  <a:close/>
                  <a:moveTo>
                    <a:pt x="5101" y="2792"/>
                  </a:moveTo>
                  <a:lnTo>
                    <a:pt x="4764" y="2792"/>
                  </a:lnTo>
                  <a:lnTo>
                    <a:pt x="4591" y="2792"/>
                  </a:lnTo>
                  <a:cubicBezTo>
                    <a:pt x="4514" y="2792"/>
                    <a:pt x="4451" y="2729"/>
                    <a:pt x="4451" y="2652"/>
                  </a:cubicBezTo>
                  <a:cubicBezTo>
                    <a:pt x="4451" y="2575"/>
                    <a:pt x="4514" y="2512"/>
                    <a:pt x="4591" y="2512"/>
                  </a:cubicBezTo>
                  <a:lnTo>
                    <a:pt x="4844" y="2512"/>
                  </a:lnTo>
                  <a:cubicBezTo>
                    <a:pt x="4921" y="2512"/>
                    <a:pt x="4984" y="2449"/>
                    <a:pt x="4984" y="2372"/>
                  </a:cubicBezTo>
                  <a:cubicBezTo>
                    <a:pt x="4984" y="2295"/>
                    <a:pt x="4921" y="2232"/>
                    <a:pt x="4844" y="2232"/>
                  </a:cubicBezTo>
                  <a:lnTo>
                    <a:pt x="4418" y="2232"/>
                  </a:lnTo>
                  <a:lnTo>
                    <a:pt x="4118" y="2232"/>
                  </a:lnTo>
                  <a:cubicBezTo>
                    <a:pt x="4083" y="2232"/>
                    <a:pt x="4051" y="2220"/>
                    <a:pt x="4026" y="2198"/>
                  </a:cubicBezTo>
                  <a:cubicBezTo>
                    <a:pt x="3996" y="2173"/>
                    <a:pt x="3977" y="2135"/>
                    <a:pt x="3977" y="2093"/>
                  </a:cubicBezTo>
                  <a:cubicBezTo>
                    <a:pt x="3977" y="2037"/>
                    <a:pt x="4010" y="1989"/>
                    <a:pt x="4057" y="1967"/>
                  </a:cubicBezTo>
                  <a:cubicBezTo>
                    <a:pt x="4075" y="1958"/>
                    <a:pt x="4095" y="1953"/>
                    <a:pt x="4118" y="1953"/>
                  </a:cubicBezTo>
                  <a:lnTo>
                    <a:pt x="4418" y="1953"/>
                  </a:lnTo>
                  <a:lnTo>
                    <a:pt x="4755" y="1953"/>
                  </a:lnTo>
                  <a:lnTo>
                    <a:pt x="5081" y="1953"/>
                  </a:lnTo>
                  <a:cubicBezTo>
                    <a:pt x="5158" y="1953"/>
                    <a:pt x="5220" y="1890"/>
                    <a:pt x="5220" y="1813"/>
                  </a:cubicBezTo>
                  <a:cubicBezTo>
                    <a:pt x="5220" y="1736"/>
                    <a:pt x="5158" y="1673"/>
                    <a:pt x="5081" y="1673"/>
                  </a:cubicBezTo>
                  <a:lnTo>
                    <a:pt x="4684" y="1673"/>
                  </a:lnTo>
                  <a:cubicBezTo>
                    <a:pt x="4618" y="1465"/>
                    <a:pt x="4524" y="1268"/>
                    <a:pt x="4407" y="1088"/>
                  </a:cubicBezTo>
                  <a:cubicBezTo>
                    <a:pt x="3979" y="433"/>
                    <a:pt x="3239" y="0"/>
                    <a:pt x="2398" y="0"/>
                  </a:cubicBezTo>
                  <a:cubicBezTo>
                    <a:pt x="1074" y="0"/>
                    <a:pt x="0" y="1074"/>
                    <a:pt x="0" y="2398"/>
                  </a:cubicBezTo>
                  <a:cubicBezTo>
                    <a:pt x="0" y="3723"/>
                    <a:pt x="1074" y="4797"/>
                    <a:pt x="2398" y="4797"/>
                  </a:cubicBezTo>
                  <a:cubicBezTo>
                    <a:pt x="3239" y="4797"/>
                    <a:pt x="3979" y="4363"/>
                    <a:pt x="4407" y="3708"/>
                  </a:cubicBezTo>
                  <a:cubicBezTo>
                    <a:pt x="4423" y="3682"/>
                    <a:pt x="4440" y="3656"/>
                    <a:pt x="4456" y="3630"/>
                  </a:cubicBezTo>
                  <a:lnTo>
                    <a:pt x="4595" y="3630"/>
                  </a:lnTo>
                  <a:cubicBezTo>
                    <a:pt x="4671" y="3630"/>
                    <a:pt x="4734" y="3568"/>
                    <a:pt x="4734" y="3491"/>
                  </a:cubicBezTo>
                  <a:cubicBezTo>
                    <a:pt x="4734" y="3415"/>
                    <a:pt x="4675" y="3354"/>
                    <a:pt x="4599" y="3351"/>
                  </a:cubicBezTo>
                  <a:lnTo>
                    <a:pt x="4418" y="3351"/>
                  </a:lnTo>
                  <a:lnTo>
                    <a:pt x="4215" y="3351"/>
                  </a:lnTo>
                  <a:lnTo>
                    <a:pt x="4207" y="3351"/>
                  </a:lnTo>
                  <a:cubicBezTo>
                    <a:pt x="4130" y="3351"/>
                    <a:pt x="4067" y="3288"/>
                    <a:pt x="4067" y="3211"/>
                  </a:cubicBezTo>
                  <a:cubicBezTo>
                    <a:pt x="4067" y="3165"/>
                    <a:pt x="4089" y="3126"/>
                    <a:pt x="4122" y="3100"/>
                  </a:cubicBezTo>
                  <a:cubicBezTo>
                    <a:pt x="4146" y="3082"/>
                    <a:pt x="4175" y="3071"/>
                    <a:pt x="4207" y="3071"/>
                  </a:cubicBezTo>
                  <a:lnTo>
                    <a:pt x="4418" y="3071"/>
                  </a:lnTo>
                  <a:lnTo>
                    <a:pt x="4700" y="3071"/>
                  </a:lnTo>
                  <a:lnTo>
                    <a:pt x="5101" y="3071"/>
                  </a:lnTo>
                  <a:cubicBezTo>
                    <a:pt x="5179" y="3071"/>
                    <a:pt x="5242" y="3009"/>
                    <a:pt x="5242" y="2931"/>
                  </a:cubicBezTo>
                  <a:cubicBezTo>
                    <a:pt x="5242" y="2854"/>
                    <a:pt x="5179" y="2792"/>
                    <a:pt x="5101" y="2792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685423" y="1305735"/>
              <a:ext cx="79015" cy="79015"/>
            </a:xfrm>
            <a:custGeom>
              <a:avLst/>
              <a:gdLst/>
              <a:ahLst/>
              <a:cxnLst/>
              <a:rect l="l" t="t" r="r" b="b"/>
              <a:pathLst>
                <a:path w="280" h="280" extrusionOk="0">
                  <a:moveTo>
                    <a:pt x="139" y="0"/>
                  </a:moveTo>
                  <a:cubicBezTo>
                    <a:pt x="62" y="0"/>
                    <a:pt x="0" y="63"/>
                    <a:pt x="0" y="140"/>
                  </a:cubicBezTo>
                  <a:cubicBezTo>
                    <a:pt x="0" y="217"/>
                    <a:pt x="62" y="279"/>
                    <a:pt x="139" y="279"/>
                  </a:cubicBezTo>
                  <a:cubicBezTo>
                    <a:pt x="217" y="279"/>
                    <a:pt x="279" y="217"/>
                    <a:pt x="279" y="140"/>
                  </a:cubicBezTo>
                  <a:cubicBezTo>
                    <a:pt x="279" y="63"/>
                    <a:pt x="217" y="0"/>
                    <a:pt x="139" y="0"/>
                  </a:cubicBezTo>
                </a:path>
              </a:pathLst>
            </a:custGeom>
            <a:solidFill>
              <a:srgbClr val="A8D0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2451652" y="1133046"/>
              <a:ext cx="77924" cy="77924"/>
            </a:xfrm>
            <a:custGeom>
              <a:avLst/>
              <a:gdLst/>
              <a:ahLst/>
              <a:cxnLst/>
              <a:rect l="l" t="t" r="r" b="b"/>
              <a:pathLst>
                <a:path w="281" h="281" extrusionOk="0">
                  <a:moveTo>
                    <a:pt x="280" y="140"/>
                  </a:moveTo>
                  <a:cubicBezTo>
                    <a:pt x="280" y="63"/>
                    <a:pt x="217" y="0"/>
                    <a:pt x="140" y="0"/>
                  </a:cubicBezTo>
                  <a:cubicBezTo>
                    <a:pt x="80" y="0"/>
                    <a:pt x="28" y="38"/>
                    <a:pt x="9" y="91"/>
                  </a:cubicBezTo>
                  <a:cubicBezTo>
                    <a:pt x="3" y="107"/>
                    <a:pt x="0" y="122"/>
                    <a:pt x="0" y="140"/>
                  </a:cubicBezTo>
                  <a:cubicBezTo>
                    <a:pt x="0" y="168"/>
                    <a:pt x="8" y="194"/>
                    <a:pt x="22" y="216"/>
                  </a:cubicBezTo>
                  <a:cubicBezTo>
                    <a:pt x="48" y="254"/>
                    <a:pt x="91" y="280"/>
                    <a:pt x="140" y="280"/>
                  </a:cubicBezTo>
                  <a:cubicBezTo>
                    <a:pt x="217" y="280"/>
                    <a:pt x="280" y="217"/>
                    <a:pt x="280" y="140"/>
                  </a:cubicBezTo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15" name="Google Shape;215;p11" descr="Lichter an mit einfarbiger Füllu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38084" y="661047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11"/>
            <p:cNvSpPr txBox="1"/>
            <p:nvPr/>
          </p:nvSpPr>
          <p:spPr>
            <a:xfrm>
              <a:off x="1616101" y="1221450"/>
              <a:ext cx="73024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700">
                  <a:solidFill>
                    <a:srgbClr val="3A7D22"/>
                  </a:solidFill>
                  <a:latin typeface="Arial"/>
                  <a:ea typeface="Arial"/>
                  <a:cs typeface="Arial"/>
                  <a:sym typeface="Arial"/>
                </a:rPr>
                <a:t>Idea, Requirement</a:t>
              </a:r>
              <a:endParaRPr sz="700">
                <a:solidFill>
                  <a:srgbClr val="3A7D2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11"/>
          <p:cNvGrpSpPr/>
          <p:nvPr/>
        </p:nvGrpSpPr>
        <p:grpSpPr>
          <a:xfrm>
            <a:off x="2305319" y="2128478"/>
            <a:ext cx="1458640" cy="1054066"/>
            <a:chOff x="2440694" y="584534"/>
            <a:chExt cx="1458640" cy="1054067"/>
          </a:xfrm>
        </p:grpSpPr>
        <p:sp>
          <p:nvSpPr>
            <p:cNvPr id="218" name="Google Shape;218;p11"/>
            <p:cNvSpPr/>
            <p:nvPr/>
          </p:nvSpPr>
          <p:spPr>
            <a:xfrm>
              <a:off x="2440694" y="584534"/>
              <a:ext cx="1458640" cy="1054067"/>
            </a:xfrm>
            <a:custGeom>
              <a:avLst/>
              <a:gdLst/>
              <a:ahLst/>
              <a:cxnLst/>
              <a:rect l="l" t="t" r="r" b="b"/>
              <a:pathLst>
                <a:path w="5283" h="4798" extrusionOk="0">
                  <a:moveTo>
                    <a:pt x="4199" y="2792"/>
                  </a:moveTo>
                  <a:cubicBezTo>
                    <a:pt x="4150" y="2792"/>
                    <a:pt x="4107" y="2766"/>
                    <a:pt x="4082" y="2728"/>
                  </a:cubicBezTo>
                  <a:cubicBezTo>
                    <a:pt x="4068" y="2706"/>
                    <a:pt x="4059" y="2680"/>
                    <a:pt x="4059" y="2652"/>
                  </a:cubicBezTo>
                  <a:cubicBezTo>
                    <a:pt x="4059" y="2634"/>
                    <a:pt x="4062" y="2619"/>
                    <a:pt x="4068" y="2603"/>
                  </a:cubicBezTo>
                  <a:cubicBezTo>
                    <a:pt x="4087" y="2550"/>
                    <a:pt x="4139" y="2512"/>
                    <a:pt x="4199" y="2512"/>
                  </a:cubicBezTo>
                  <a:cubicBezTo>
                    <a:pt x="4276" y="2512"/>
                    <a:pt x="4339" y="2575"/>
                    <a:pt x="4339" y="2652"/>
                  </a:cubicBezTo>
                  <a:cubicBezTo>
                    <a:pt x="4339" y="2729"/>
                    <a:pt x="4276" y="2792"/>
                    <a:pt x="4199" y="2792"/>
                  </a:cubicBezTo>
                  <a:close/>
                  <a:moveTo>
                    <a:pt x="1027" y="3630"/>
                  </a:moveTo>
                  <a:cubicBezTo>
                    <a:pt x="950" y="3630"/>
                    <a:pt x="888" y="3568"/>
                    <a:pt x="888" y="3491"/>
                  </a:cubicBezTo>
                  <a:cubicBezTo>
                    <a:pt x="888" y="3414"/>
                    <a:pt x="950" y="3351"/>
                    <a:pt x="1027" y="3351"/>
                  </a:cubicBezTo>
                  <a:cubicBezTo>
                    <a:pt x="1105" y="3351"/>
                    <a:pt x="1167" y="3414"/>
                    <a:pt x="1167" y="3491"/>
                  </a:cubicBezTo>
                  <a:cubicBezTo>
                    <a:pt x="1167" y="3568"/>
                    <a:pt x="1105" y="3630"/>
                    <a:pt x="1027" y="3630"/>
                  </a:cubicBezTo>
                  <a:close/>
                  <a:moveTo>
                    <a:pt x="5142" y="2792"/>
                  </a:moveTo>
                  <a:lnTo>
                    <a:pt x="4805" y="2792"/>
                  </a:lnTo>
                  <a:lnTo>
                    <a:pt x="4632" y="2792"/>
                  </a:lnTo>
                  <a:cubicBezTo>
                    <a:pt x="4621" y="2792"/>
                    <a:pt x="4610" y="2790"/>
                    <a:pt x="4600" y="2787"/>
                  </a:cubicBezTo>
                  <a:cubicBezTo>
                    <a:pt x="4538" y="2773"/>
                    <a:pt x="4492" y="2718"/>
                    <a:pt x="4492" y="2652"/>
                  </a:cubicBezTo>
                  <a:cubicBezTo>
                    <a:pt x="4492" y="2586"/>
                    <a:pt x="4538" y="2530"/>
                    <a:pt x="4600" y="2516"/>
                  </a:cubicBezTo>
                  <a:cubicBezTo>
                    <a:pt x="4610" y="2513"/>
                    <a:pt x="4621" y="2512"/>
                    <a:pt x="4632" y="2512"/>
                  </a:cubicBezTo>
                  <a:lnTo>
                    <a:pt x="4885" y="2512"/>
                  </a:lnTo>
                  <a:cubicBezTo>
                    <a:pt x="4963" y="2512"/>
                    <a:pt x="5025" y="2449"/>
                    <a:pt x="5025" y="2372"/>
                  </a:cubicBezTo>
                  <a:cubicBezTo>
                    <a:pt x="5025" y="2295"/>
                    <a:pt x="4963" y="2232"/>
                    <a:pt x="4885" y="2232"/>
                  </a:cubicBezTo>
                  <a:lnTo>
                    <a:pt x="4600" y="2232"/>
                  </a:lnTo>
                  <a:lnTo>
                    <a:pt x="4159" y="2232"/>
                  </a:lnTo>
                  <a:cubicBezTo>
                    <a:pt x="4124" y="2232"/>
                    <a:pt x="4092" y="2220"/>
                    <a:pt x="4067" y="2198"/>
                  </a:cubicBezTo>
                  <a:cubicBezTo>
                    <a:pt x="4038" y="2173"/>
                    <a:pt x="4019" y="2135"/>
                    <a:pt x="4019" y="2093"/>
                  </a:cubicBezTo>
                  <a:cubicBezTo>
                    <a:pt x="4019" y="2037"/>
                    <a:pt x="4051" y="1989"/>
                    <a:pt x="4098" y="1967"/>
                  </a:cubicBezTo>
                  <a:cubicBezTo>
                    <a:pt x="4116" y="1958"/>
                    <a:pt x="4137" y="1953"/>
                    <a:pt x="4159" y="1953"/>
                  </a:cubicBezTo>
                  <a:lnTo>
                    <a:pt x="4600" y="1953"/>
                  </a:lnTo>
                  <a:lnTo>
                    <a:pt x="4796" y="1953"/>
                  </a:lnTo>
                  <a:lnTo>
                    <a:pt x="5122" y="1953"/>
                  </a:lnTo>
                  <a:cubicBezTo>
                    <a:pt x="5199" y="1953"/>
                    <a:pt x="5262" y="1890"/>
                    <a:pt x="5262" y="1813"/>
                  </a:cubicBezTo>
                  <a:cubicBezTo>
                    <a:pt x="5262" y="1736"/>
                    <a:pt x="5199" y="1673"/>
                    <a:pt x="5122" y="1673"/>
                  </a:cubicBezTo>
                  <a:lnTo>
                    <a:pt x="4726" y="1673"/>
                  </a:lnTo>
                  <a:cubicBezTo>
                    <a:pt x="4659" y="1465"/>
                    <a:pt x="4566" y="1268"/>
                    <a:pt x="4448" y="1088"/>
                  </a:cubicBezTo>
                  <a:cubicBezTo>
                    <a:pt x="4020" y="433"/>
                    <a:pt x="3280" y="0"/>
                    <a:pt x="2439" y="0"/>
                  </a:cubicBezTo>
                  <a:cubicBezTo>
                    <a:pt x="1598" y="0"/>
                    <a:pt x="858" y="433"/>
                    <a:pt x="430" y="1088"/>
                  </a:cubicBezTo>
                  <a:cubicBezTo>
                    <a:pt x="547" y="1268"/>
                    <a:pt x="641" y="1465"/>
                    <a:pt x="707" y="1673"/>
                  </a:cubicBezTo>
                  <a:lnTo>
                    <a:pt x="1104" y="1673"/>
                  </a:lnTo>
                  <a:cubicBezTo>
                    <a:pt x="1181" y="1673"/>
                    <a:pt x="1243" y="1736"/>
                    <a:pt x="1243" y="1813"/>
                  </a:cubicBezTo>
                  <a:cubicBezTo>
                    <a:pt x="1243" y="1890"/>
                    <a:pt x="1181" y="1953"/>
                    <a:pt x="1104" y="1953"/>
                  </a:cubicBezTo>
                  <a:lnTo>
                    <a:pt x="778" y="1953"/>
                  </a:lnTo>
                  <a:lnTo>
                    <a:pt x="441" y="1953"/>
                  </a:lnTo>
                  <a:lnTo>
                    <a:pt x="141" y="1953"/>
                  </a:lnTo>
                  <a:cubicBezTo>
                    <a:pt x="118" y="1953"/>
                    <a:pt x="98" y="1958"/>
                    <a:pt x="80" y="1967"/>
                  </a:cubicBezTo>
                  <a:cubicBezTo>
                    <a:pt x="33" y="1989"/>
                    <a:pt x="0" y="2037"/>
                    <a:pt x="0" y="2093"/>
                  </a:cubicBezTo>
                  <a:cubicBezTo>
                    <a:pt x="0" y="2135"/>
                    <a:pt x="19" y="2173"/>
                    <a:pt x="49" y="2198"/>
                  </a:cubicBezTo>
                  <a:cubicBezTo>
                    <a:pt x="74" y="2220"/>
                    <a:pt x="106" y="2232"/>
                    <a:pt x="141" y="2232"/>
                  </a:cubicBezTo>
                  <a:lnTo>
                    <a:pt x="441" y="2232"/>
                  </a:lnTo>
                  <a:lnTo>
                    <a:pt x="867" y="2232"/>
                  </a:lnTo>
                  <a:cubicBezTo>
                    <a:pt x="945" y="2232"/>
                    <a:pt x="1007" y="2295"/>
                    <a:pt x="1007" y="2372"/>
                  </a:cubicBezTo>
                  <a:cubicBezTo>
                    <a:pt x="1007" y="2449"/>
                    <a:pt x="945" y="2512"/>
                    <a:pt x="867" y="2512"/>
                  </a:cubicBezTo>
                  <a:lnTo>
                    <a:pt x="614" y="2512"/>
                  </a:lnTo>
                  <a:cubicBezTo>
                    <a:pt x="537" y="2512"/>
                    <a:pt x="474" y="2575"/>
                    <a:pt x="474" y="2652"/>
                  </a:cubicBezTo>
                  <a:cubicBezTo>
                    <a:pt x="474" y="2729"/>
                    <a:pt x="537" y="2792"/>
                    <a:pt x="614" y="2792"/>
                  </a:cubicBezTo>
                  <a:lnTo>
                    <a:pt x="787" y="2792"/>
                  </a:lnTo>
                  <a:lnTo>
                    <a:pt x="1124" y="2792"/>
                  </a:lnTo>
                  <a:cubicBezTo>
                    <a:pt x="1202" y="2792"/>
                    <a:pt x="1265" y="2854"/>
                    <a:pt x="1265" y="2931"/>
                  </a:cubicBezTo>
                  <a:cubicBezTo>
                    <a:pt x="1265" y="3009"/>
                    <a:pt x="1202" y="3071"/>
                    <a:pt x="1124" y="3071"/>
                  </a:cubicBezTo>
                  <a:lnTo>
                    <a:pt x="723" y="3071"/>
                  </a:lnTo>
                  <a:lnTo>
                    <a:pt x="441" y="3071"/>
                  </a:lnTo>
                  <a:lnTo>
                    <a:pt x="230" y="3071"/>
                  </a:lnTo>
                  <a:cubicBezTo>
                    <a:pt x="198" y="3071"/>
                    <a:pt x="169" y="3082"/>
                    <a:pt x="145" y="3100"/>
                  </a:cubicBezTo>
                  <a:cubicBezTo>
                    <a:pt x="112" y="3126"/>
                    <a:pt x="90" y="3165"/>
                    <a:pt x="90" y="3211"/>
                  </a:cubicBezTo>
                  <a:cubicBezTo>
                    <a:pt x="90" y="3288"/>
                    <a:pt x="153" y="3351"/>
                    <a:pt x="230" y="3351"/>
                  </a:cubicBezTo>
                  <a:lnTo>
                    <a:pt x="238" y="3351"/>
                  </a:lnTo>
                  <a:lnTo>
                    <a:pt x="441" y="3351"/>
                  </a:lnTo>
                  <a:lnTo>
                    <a:pt x="622" y="3351"/>
                  </a:lnTo>
                  <a:cubicBezTo>
                    <a:pt x="698" y="3354"/>
                    <a:pt x="757" y="3415"/>
                    <a:pt x="757" y="3491"/>
                  </a:cubicBezTo>
                  <a:cubicBezTo>
                    <a:pt x="757" y="3568"/>
                    <a:pt x="694" y="3630"/>
                    <a:pt x="618" y="3630"/>
                  </a:cubicBezTo>
                  <a:lnTo>
                    <a:pt x="479" y="3630"/>
                  </a:lnTo>
                  <a:cubicBezTo>
                    <a:pt x="463" y="3656"/>
                    <a:pt x="446" y="3682"/>
                    <a:pt x="430" y="3708"/>
                  </a:cubicBezTo>
                  <a:cubicBezTo>
                    <a:pt x="858" y="4363"/>
                    <a:pt x="1598" y="4797"/>
                    <a:pt x="2439" y="4797"/>
                  </a:cubicBezTo>
                  <a:cubicBezTo>
                    <a:pt x="3280" y="4797"/>
                    <a:pt x="4020" y="4363"/>
                    <a:pt x="4448" y="3708"/>
                  </a:cubicBezTo>
                  <a:cubicBezTo>
                    <a:pt x="4465" y="3682"/>
                    <a:pt x="4481" y="3656"/>
                    <a:pt x="4497" y="3630"/>
                  </a:cubicBezTo>
                  <a:lnTo>
                    <a:pt x="4636" y="3630"/>
                  </a:lnTo>
                  <a:cubicBezTo>
                    <a:pt x="4713" y="3630"/>
                    <a:pt x="4775" y="3568"/>
                    <a:pt x="4775" y="3491"/>
                  </a:cubicBezTo>
                  <a:cubicBezTo>
                    <a:pt x="4775" y="3415"/>
                    <a:pt x="4716" y="3354"/>
                    <a:pt x="4640" y="3351"/>
                  </a:cubicBezTo>
                  <a:cubicBezTo>
                    <a:pt x="4641" y="3351"/>
                    <a:pt x="4641" y="3351"/>
                    <a:pt x="4641" y="3351"/>
                  </a:cubicBezTo>
                  <a:lnTo>
                    <a:pt x="4600" y="3351"/>
                  </a:lnTo>
                  <a:lnTo>
                    <a:pt x="4256" y="3351"/>
                  </a:lnTo>
                  <a:lnTo>
                    <a:pt x="4248" y="3351"/>
                  </a:lnTo>
                  <a:cubicBezTo>
                    <a:pt x="4171" y="3351"/>
                    <a:pt x="4108" y="3288"/>
                    <a:pt x="4108" y="3211"/>
                  </a:cubicBezTo>
                  <a:cubicBezTo>
                    <a:pt x="4108" y="3165"/>
                    <a:pt x="4130" y="3126"/>
                    <a:pt x="4164" y="3100"/>
                  </a:cubicBezTo>
                  <a:cubicBezTo>
                    <a:pt x="4187" y="3082"/>
                    <a:pt x="4217" y="3071"/>
                    <a:pt x="4248" y="3071"/>
                  </a:cubicBezTo>
                  <a:lnTo>
                    <a:pt x="4600" y="3071"/>
                  </a:lnTo>
                  <a:lnTo>
                    <a:pt x="4742" y="3071"/>
                  </a:lnTo>
                  <a:lnTo>
                    <a:pt x="5142" y="3071"/>
                  </a:lnTo>
                  <a:cubicBezTo>
                    <a:pt x="5220" y="3071"/>
                    <a:pt x="5282" y="3009"/>
                    <a:pt x="5282" y="2931"/>
                  </a:cubicBezTo>
                  <a:cubicBezTo>
                    <a:pt x="5282" y="2854"/>
                    <a:pt x="5220" y="2792"/>
                    <a:pt x="5142" y="2792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19" name="Google Shape;219;p11" descr="Hierarchie mit einfarbiger Füllu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74444" y="660971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" name="Google Shape;220;p11"/>
            <p:cNvSpPr txBox="1"/>
            <p:nvPr/>
          </p:nvSpPr>
          <p:spPr>
            <a:xfrm>
              <a:off x="2765681" y="1182005"/>
              <a:ext cx="730247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Functional and Logical Model</a:t>
              </a:r>
              <a:endParaRPr/>
            </a:p>
          </p:txBody>
        </p:sp>
      </p:grpSp>
      <p:grpSp>
        <p:nvGrpSpPr>
          <p:cNvPr id="221" name="Google Shape;221;p11"/>
          <p:cNvGrpSpPr/>
          <p:nvPr/>
        </p:nvGrpSpPr>
        <p:grpSpPr>
          <a:xfrm>
            <a:off x="3414519" y="2128477"/>
            <a:ext cx="1458640" cy="1054066"/>
            <a:chOff x="3549894" y="584534"/>
            <a:chExt cx="1458640" cy="1054067"/>
          </a:xfrm>
        </p:grpSpPr>
        <p:sp>
          <p:nvSpPr>
            <p:cNvPr id="222" name="Google Shape;222;p11"/>
            <p:cNvSpPr/>
            <p:nvPr/>
          </p:nvSpPr>
          <p:spPr>
            <a:xfrm>
              <a:off x="3549894" y="584534"/>
              <a:ext cx="1458640" cy="1054067"/>
            </a:xfrm>
            <a:custGeom>
              <a:avLst/>
              <a:gdLst/>
              <a:ahLst/>
              <a:cxnLst/>
              <a:rect l="l" t="t" r="r" b="b"/>
              <a:pathLst>
                <a:path w="5282" h="4798" extrusionOk="0">
                  <a:moveTo>
                    <a:pt x="4199" y="2792"/>
                  </a:moveTo>
                  <a:cubicBezTo>
                    <a:pt x="4147" y="2792"/>
                    <a:pt x="4103" y="2764"/>
                    <a:pt x="4079" y="2723"/>
                  </a:cubicBezTo>
                  <a:cubicBezTo>
                    <a:pt x="4066" y="2702"/>
                    <a:pt x="4058" y="2678"/>
                    <a:pt x="4058" y="2652"/>
                  </a:cubicBezTo>
                  <a:cubicBezTo>
                    <a:pt x="4058" y="2636"/>
                    <a:pt x="4061" y="2622"/>
                    <a:pt x="4066" y="2608"/>
                  </a:cubicBezTo>
                  <a:cubicBezTo>
                    <a:pt x="4084" y="2552"/>
                    <a:pt x="4137" y="2512"/>
                    <a:pt x="4199" y="2512"/>
                  </a:cubicBezTo>
                  <a:cubicBezTo>
                    <a:pt x="4275" y="2512"/>
                    <a:pt x="4338" y="2575"/>
                    <a:pt x="4338" y="2652"/>
                  </a:cubicBezTo>
                  <a:cubicBezTo>
                    <a:pt x="4338" y="2729"/>
                    <a:pt x="4275" y="2792"/>
                    <a:pt x="4199" y="2792"/>
                  </a:cubicBezTo>
                  <a:close/>
                  <a:moveTo>
                    <a:pt x="1027" y="3630"/>
                  </a:moveTo>
                  <a:cubicBezTo>
                    <a:pt x="950" y="3630"/>
                    <a:pt x="887" y="3568"/>
                    <a:pt x="887" y="3491"/>
                  </a:cubicBezTo>
                  <a:cubicBezTo>
                    <a:pt x="887" y="3414"/>
                    <a:pt x="950" y="3351"/>
                    <a:pt x="1027" y="3351"/>
                  </a:cubicBezTo>
                  <a:cubicBezTo>
                    <a:pt x="1104" y="3351"/>
                    <a:pt x="1166" y="3414"/>
                    <a:pt x="1166" y="3491"/>
                  </a:cubicBezTo>
                  <a:cubicBezTo>
                    <a:pt x="1166" y="3568"/>
                    <a:pt x="1104" y="3630"/>
                    <a:pt x="1027" y="3630"/>
                  </a:cubicBezTo>
                  <a:close/>
                  <a:moveTo>
                    <a:pt x="5142" y="2792"/>
                  </a:moveTo>
                  <a:lnTo>
                    <a:pt x="4974" y="2792"/>
                  </a:lnTo>
                  <a:lnTo>
                    <a:pt x="4804" y="2792"/>
                  </a:lnTo>
                  <a:lnTo>
                    <a:pt x="4631" y="2792"/>
                  </a:lnTo>
                  <a:cubicBezTo>
                    <a:pt x="4555" y="2792"/>
                    <a:pt x="4492" y="2729"/>
                    <a:pt x="4492" y="2652"/>
                  </a:cubicBezTo>
                  <a:cubicBezTo>
                    <a:pt x="4492" y="2575"/>
                    <a:pt x="4555" y="2512"/>
                    <a:pt x="4631" y="2512"/>
                  </a:cubicBezTo>
                  <a:lnTo>
                    <a:pt x="4884" y="2512"/>
                  </a:lnTo>
                  <a:cubicBezTo>
                    <a:pt x="4919" y="2512"/>
                    <a:pt x="4950" y="2500"/>
                    <a:pt x="4974" y="2480"/>
                  </a:cubicBezTo>
                  <a:cubicBezTo>
                    <a:pt x="5005" y="2454"/>
                    <a:pt x="5025" y="2415"/>
                    <a:pt x="5025" y="2372"/>
                  </a:cubicBezTo>
                  <a:cubicBezTo>
                    <a:pt x="5025" y="2329"/>
                    <a:pt x="5005" y="2290"/>
                    <a:pt x="4974" y="2265"/>
                  </a:cubicBezTo>
                  <a:cubicBezTo>
                    <a:pt x="4950" y="2244"/>
                    <a:pt x="4919" y="2232"/>
                    <a:pt x="4884" y="2232"/>
                  </a:cubicBezTo>
                  <a:lnTo>
                    <a:pt x="4157" y="2232"/>
                  </a:lnTo>
                  <a:cubicBezTo>
                    <a:pt x="4122" y="2232"/>
                    <a:pt x="4090" y="2219"/>
                    <a:pt x="4065" y="2197"/>
                  </a:cubicBezTo>
                  <a:cubicBezTo>
                    <a:pt x="4036" y="2172"/>
                    <a:pt x="4018" y="2134"/>
                    <a:pt x="4018" y="2093"/>
                  </a:cubicBezTo>
                  <a:cubicBezTo>
                    <a:pt x="4018" y="2038"/>
                    <a:pt x="4049" y="1991"/>
                    <a:pt x="4095" y="1968"/>
                  </a:cubicBezTo>
                  <a:cubicBezTo>
                    <a:pt x="4114" y="1958"/>
                    <a:pt x="4136" y="1953"/>
                    <a:pt x="4158" y="1953"/>
                  </a:cubicBezTo>
                  <a:lnTo>
                    <a:pt x="4795" y="1953"/>
                  </a:lnTo>
                  <a:lnTo>
                    <a:pt x="4974" y="1953"/>
                  </a:lnTo>
                  <a:lnTo>
                    <a:pt x="5121" y="1953"/>
                  </a:lnTo>
                  <a:cubicBezTo>
                    <a:pt x="5198" y="1953"/>
                    <a:pt x="5261" y="1890"/>
                    <a:pt x="5261" y="1813"/>
                  </a:cubicBezTo>
                  <a:cubicBezTo>
                    <a:pt x="5261" y="1736"/>
                    <a:pt x="5198" y="1673"/>
                    <a:pt x="5121" y="1673"/>
                  </a:cubicBezTo>
                  <a:lnTo>
                    <a:pt x="4725" y="1673"/>
                  </a:lnTo>
                  <a:cubicBezTo>
                    <a:pt x="4659" y="1464"/>
                    <a:pt x="4564" y="1267"/>
                    <a:pt x="4447" y="1087"/>
                  </a:cubicBezTo>
                  <a:cubicBezTo>
                    <a:pt x="4019" y="432"/>
                    <a:pt x="3279" y="0"/>
                    <a:pt x="2438" y="0"/>
                  </a:cubicBezTo>
                  <a:cubicBezTo>
                    <a:pt x="1598" y="0"/>
                    <a:pt x="858" y="433"/>
                    <a:pt x="429" y="1088"/>
                  </a:cubicBezTo>
                  <a:cubicBezTo>
                    <a:pt x="547" y="1268"/>
                    <a:pt x="640" y="1465"/>
                    <a:pt x="707" y="1673"/>
                  </a:cubicBezTo>
                  <a:lnTo>
                    <a:pt x="1103" y="1673"/>
                  </a:lnTo>
                  <a:cubicBezTo>
                    <a:pt x="1180" y="1673"/>
                    <a:pt x="1243" y="1736"/>
                    <a:pt x="1243" y="1813"/>
                  </a:cubicBezTo>
                  <a:cubicBezTo>
                    <a:pt x="1243" y="1890"/>
                    <a:pt x="1180" y="1953"/>
                    <a:pt x="1103" y="1953"/>
                  </a:cubicBezTo>
                  <a:lnTo>
                    <a:pt x="777" y="1953"/>
                  </a:lnTo>
                  <a:lnTo>
                    <a:pt x="581" y="1953"/>
                  </a:lnTo>
                  <a:lnTo>
                    <a:pt x="140" y="1953"/>
                  </a:lnTo>
                  <a:cubicBezTo>
                    <a:pt x="118" y="1953"/>
                    <a:pt x="97" y="1958"/>
                    <a:pt x="79" y="1967"/>
                  </a:cubicBezTo>
                  <a:cubicBezTo>
                    <a:pt x="32" y="1989"/>
                    <a:pt x="0" y="2037"/>
                    <a:pt x="0" y="2093"/>
                  </a:cubicBezTo>
                  <a:cubicBezTo>
                    <a:pt x="0" y="2135"/>
                    <a:pt x="19" y="2173"/>
                    <a:pt x="48" y="2198"/>
                  </a:cubicBezTo>
                  <a:cubicBezTo>
                    <a:pt x="73" y="2220"/>
                    <a:pt x="105" y="2232"/>
                    <a:pt x="140" y="2232"/>
                  </a:cubicBezTo>
                  <a:lnTo>
                    <a:pt x="581" y="2232"/>
                  </a:lnTo>
                  <a:lnTo>
                    <a:pt x="866" y="2232"/>
                  </a:lnTo>
                  <a:cubicBezTo>
                    <a:pt x="944" y="2232"/>
                    <a:pt x="1006" y="2295"/>
                    <a:pt x="1006" y="2372"/>
                  </a:cubicBezTo>
                  <a:cubicBezTo>
                    <a:pt x="1006" y="2449"/>
                    <a:pt x="944" y="2512"/>
                    <a:pt x="866" y="2512"/>
                  </a:cubicBezTo>
                  <a:lnTo>
                    <a:pt x="613" y="2512"/>
                  </a:lnTo>
                  <a:cubicBezTo>
                    <a:pt x="602" y="2512"/>
                    <a:pt x="591" y="2513"/>
                    <a:pt x="581" y="2516"/>
                  </a:cubicBezTo>
                  <a:cubicBezTo>
                    <a:pt x="519" y="2530"/>
                    <a:pt x="473" y="2586"/>
                    <a:pt x="473" y="2652"/>
                  </a:cubicBezTo>
                  <a:cubicBezTo>
                    <a:pt x="473" y="2718"/>
                    <a:pt x="519" y="2773"/>
                    <a:pt x="581" y="2787"/>
                  </a:cubicBezTo>
                  <a:cubicBezTo>
                    <a:pt x="591" y="2790"/>
                    <a:pt x="602" y="2792"/>
                    <a:pt x="613" y="2792"/>
                  </a:cubicBezTo>
                  <a:lnTo>
                    <a:pt x="786" y="2792"/>
                  </a:lnTo>
                  <a:lnTo>
                    <a:pt x="1123" y="2792"/>
                  </a:lnTo>
                  <a:cubicBezTo>
                    <a:pt x="1201" y="2792"/>
                    <a:pt x="1263" y="2854"/>
                    <a:pt x="1263" y="2931"/>
                  </a:cubicBezTo>
                  <a:cubicBezTo>
                    <a:pt x="1263" y="3009"/>
                    <a:pt x="1201" y="3071"/>
                    <a:pt x="1123" y="3071"/>
                  </a:cubicBezTo>
                  <a:lnTo>
                    <a:pt x="723" y="3071"/>
                  </a:lnTo>
                  <a:lnTo>
                    <a:pt x="581" y="3071"/>
                  </a:lnTo>
                  <a:lnTo>
                    <a:pt x="229" y="3071"/>
                  </a:lnTo>
                  <a:cubicBezTo>
                    <a:pt x="198" y="3071"/>
                    <a:pt x="168" y="3082"/>
                    <a:pt x="144" y="3100"/>
                  </a:cubicBezTo>
                  <a:cubicBezTo>
                    <a:pt x="111" y="3126"/>
                    <a:pt x="89" y="3165"/>
                    <a:pt x="89" y="3211"/>
                  </a:cubicBezTo>
                  <a:cubicBezTo>
                    <a:pt x="89" y="3288"/>
                    <a:pt x="152" y="3351"/>
                    <a:pt x="229" y="3351"/>
                  </a:cubicBezTo>
                  <a:lnTo>
                    <a:pt x="237" y="3351"/>
                  </a:lnTo>
                  <a:lnTo>
                    <a:pt x="581" y="3351"/>
                  </a:lnTo>
                  <a:lnTo>
                    <a:pt x="622" y="3351"/>
                  </a:lnTo>
                  <a:lnTo>
                    <a:pt x="621" y="3351"/>
                  </a:lnTo>
                  <a:cubicBezTo>
                    <a:pt x="697" y="3354"/>
                    <a:pt x="756" y="3415"/>
                    <a:pt x="756" y="3491"/>
                  </a:cubicBezTo>
                  <a:cubicBezTo>
                    <a:pt x="756" y="3568"/>
                    <a:pt x="694" y="3630"/>
                    <a:pt x="617" y="3630"/>
                  </a:cubicBezTo>
                  <a:lnTo>
                    <a:pt x="478" y="3630"/>
                  </a:lnTo>
                  <a:cubicBezTo>
                    <a:pt x="462" y="3656"/>
                    <a:pt x="446" y="3682"/>
                    <a:pt x="429" y="3708"/>
                  </a:cubicBezTo>
                  <a:cubicBezTo>
                    <a:pt x="858" y="4363"/>
                    <a:pt x="1598" y="4797"/>
                    <a:pt x="2438" y="4797"/>
                  </a:cubicBezTo>
                  <a:cubicBezTo>
                    <a:pt x="3279" y="4797"/>
                    <a:pt x="4018" y="4364"/>
                    <a:pt x="4446" y="3709"/>
                  </a:cubicBezTo>
                  <a:cubicBezTo>
                    <a:pt x="4463" y="3683"/>
                    <a:pt x="4480" y="3657"/>
                    <a:pt x="4496" y="3630"/>
                  </a:cubicBezTo>
                  <a:lnTo>
                    <a:pt x="4635" y="3630"/>
                  </a:lnTo>
                  <a:cubicBezTo>
                    <a:pt x="4698" y="3630"/>
                    <a:pt x="4751" y="3589"/>
                    <a:pt x="4769" y="3531"/>
                  </a:cubicBezTo>
                  <a:cubicBezTo>
                    <a:pt x="4773" y="3518"/>
                    <a:pt x="4774" y="3505"/>
                    <a:pt x="4774" y="3491"/>
                  </a:cubicBezTo>
                  <a:cubicBezTo>
                    <a:pt x="4774" y="3415"/>
                    <a:pt x="4715" y="3354"/>
                    <a:pt x="4640" y="3351"/>
                  </a:cubicBezTo>
                  <a:lnTo>
                    <a:pt x="4253" y="3351"/>
                  </a:lnTo>
                  <a:lnTo>
                    <a:pt x="4247" y="3351"/>
                  </a:lnTo>
                  <a:cubicBezTo>
                    <a:pt x="4170" y="3351"/>
                    <a:pt x="4108" y="3288"/>
                    <a:pt x="4108" y="3211"/>
                  </a:cubicBezTo>
                  <a:cubicBezTo>
                    <a:pt x="4108" y="3167"/>
                    <a:pt x="4129" y="3127"/>
                    <a:pt x="4161" y="3101"/>
                  </a:cubicBezTo>
                  <a:cubicBezTo>
                    <a:pt x="4185" y="3082"/>
                    <a:pt x="4215" y="3071"/>
                    <a:pt x="4247" y="3071"/>
                  </a:cubicBezTo>
                  <a:lnTo>
                    <a:pt x="4741" y="3071"/>
                  </a:lnTo>
                  <a:lnTo>
                    <a:pt x="4974" y="3071"/>
                  </a:lnTo>
                  <a:lnTo>
                    <a:pt x="5142" y="3071"/>
                  </a:lnTo>
                  <a:cubicBezTo>
                    <a:pt x="5219" y="3071"/>
                    <a:pt x="5281" y="3009"/>
                    <a:pt x="5281" y="2931"/>
                  </a:cubicBezTo>
                  <a:cubicBezTo>
                    <a:pt x="5281" y="2854"/>
                    <a:pt x="5219" y="2792"/>
                    <a:pt x="5142" y="2792"/>
                  </a:cubicBezTo>
                  <a:close/>
                </a:path>
              </a:pathLst>
            </a:custGeom>
            <a:solidFill>
              <a:srgbClr val="EB1B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23" name="Google Shape;223;p11" descr="Feuer mit einfarbiger Füllu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12588" y="660971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11"/>
            <p:cNvSpPr txBox="1"/>
            <p:nvPr/>
          </p:nvSpPr>
          <p:spPr>
            <a:xfrm>
              <a:off x="3820895" y="1215521"/>
              <a:ext cx="87973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FHIR Profiles</a:t>
              </a:r>
              <a:endPara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Terminologies</a:t>
              </a:r>
              <a:endPara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225;p11"/>
          <p:cNvGrpSpPr/>
          <p:nvPr/>
        </p:nvGrpSpPr>
        <p:grpSpPr>
          <a:xfrm>
            <a:off x="4523717" y="2128477"/>
            <a:ext cx="1335667" cy="1054067"/>
            <a:chOff x="4659094" y="584534"/>
            <a:chExt cx="1335666" cy="1054067"/>
          </a:xfrm>
        </p:grpSpPr>
        <p:sp>
          <p:nvSpPr>
            <p:cNvPr id="226" name="Google Shape;226;p11"/>
            <p:cNvSpPr/>
            <p:nvPr/>
          </p:nvSpPr>
          <p:spPr>
            <a:xfrm>
              <a:off x="4659094" y="584534"/>
              <a:ext cx="1335666" cy="1054067"/>
            </a:xfrm>
            <a:custGeom>
              <a:avLst/>
              <a:gdLst/>
              <a:ahLst/>
              <a:cxnLst/>
              <a:rect l="l" t="t" r="r" b="b"/>
              <a:pathLst>
                <a:path w="4836" h="4798" extrusionOk="0">
                  <a:moveTo>
                    <a:pt x="1027" y="3630"/>
                  </a:moveTo>
                  <a:cubicBezTo>
                    <a:pt x="964" y="3630"/>
                    <a:pt x="911" y="3589"/>
                    <a:pt x="894" y="3531"/>
                  </a:cubicBezTo>
                  <a:cubicBezTo>
                    <a:pt x="889" y="3518"/>
                    <a:pt x="887" y="3505"/>
                    <a:pt x="887" y="3491"/>
                  </a:cubicBezTo>
                  <a:cubicBezTo>
                    <a:pt x="887" y="3439"/>
                    <a:pt x="915" y="3395"/>
                    <a:pt x="956" y="3370"/>
                  </a:cubicBezTo>
                  <a:cubicBezTo>
                    <a:pt x="977" y="3358"/>
                    <a:pt x="1001" y="3351"/>
                    <a:pt x="1027" y="3351"/>
                  </a:cubicBezTo>
                  <a:cubicBezTo>
                    <a:pt x="1105" y="3351"/>
                    <a:pt x="1167" y="3414"/>
                    <a:pt x="1167" y="3491"/>
                  </a:cubicBezTo>
                  <a:cubicBezTo>
                    <a:pt x="1167" y="3568"/>
                    <a:pt x="1105" y="3630"/>
                    <a:pt x="1027" y="3630"/>
                  </a:cubicBezTo>
                  <a:close/>
                  <a:moveTo>
                    <a:pt x="2437" y="0"/>
                  </a:moveTo>
                  <a:cubicBezTo>
                    <a:pt x="1596" y="0"/>
                    <a:pt x="857" y="432"/>
                    <a:pt x="429" y="1087"/>
                  </a:cubicBezTo>
                  <a:cubicBezTo>
                    <a:pt x="546" y="1267"/>
                    <a:pt x="641" y="1464"/>
                    <a:pt x="707" y="1673"/>
                  </a:cubicBezTo>
                  <a:lnTo>
                    <a:pt x="1103" y="1673"/>
                  </a:lnTo>
                  <a:cubicBezTo>
                    <a:pt x="1180" y="1673"/>
                    <a:pt x="1243" y="1736"/>
                    <a:pt x="1243" y="1813"/>
                  </a:cubicBezTo>
                  <a:cubicBezTo>
                    <a:pt x="1243" y="1890"/>
                    <a:pt x="1180" y="1953"/>
                    <a:pt x="1103" y="1953"/>
                  </a:cubicBezTo>
                  <a:lnTo>
                    <a:pt x="956" y="1953"/>
                  </a:lnTo>
                  <a:lnTo>
                    <a:pt x="777" y="1953"/>
                  </a:lnTo>
                  <a:lnTo>
                    <a:pt x="140" y="1953"/>
                  </a:lnTo>
                  <a:cubicBezTo>
                    <a:pt x="118" y="1953"/>
                    <a:pt x="96" y="1958"/>
                    <a:pt x="77" y="1968"/>
                  </a:cubicBezTo>
                  <a:cubicBezTo>
                    <a:pt x="31" y="1991"/>
                    <a:pt x="0" y="2038"/>
                    <a:pt x="0" y="2093"/>
                  </a:cubicBezTo>
                  <a:cubicBezTo>
                    <a:pt x="0" y="2134"/>
                    <a:pt x="18" y="2172"/>
                    <a:pt x="47" y="2197"/>
                  </a:cubicBezTo>
                  <a:cubicBezTo>
                    <a:pt x="72" y="2219"/>
                    <a:pt x="104" y="2232"/>
                    <a:pt x="139" y="2232"/>
                  </a:cubicBezTo>
                  <a:lnTo>
                    <a:pt x="866" y="2232"/>
                  </a:lnTo>
                  <a:cubicBezTo>
                    <a:pt x="901" y="2232"/>
                    <a:pt x="932" y="2244"/>
                    <a:pt x="956" y="2265"/>
                  </a:cubicBezTo>
                  <a:cubicBezTo>
                    <a:pt x="987" y="2290"/>
                    <a:pt x="1007" y="2329"/>
                    <a:pt x="1007" y="2372"/>
                  </a:cubicBezTo>
                  <a:cubicBezTo>
                    <a:pt x="1007" y="2415"/>
                    <a:pt x="987" y="2454"/>
                    <a:pt x="956" y="2480"/>
                  </a:cubicBezTo>
                  <a:cubicBezTo>
                    <a:pt x="932" y="2500"/>
                    <a:pt x="901" y="2512"/>
                    <a:pt x="866" y="2512"/>
                  </a:cubicBezTo>
                  <a:lnTo>
                    <a:pt x="613" y="2512"/>
                  </a:lnTo>
                  <a:cubicBezTo>
                    <a:pt x="537" y="2512"/>
                    <a:pt x="474" y="2575"/>
                    <a:pt x="474" y="2652"/>
                  </a:cubicBezTo>
                  <a:cubicBezTo>
                    <a:pt x="474" y="2729"/>
                    <a:pt x="537" y="2792"/>
                    <a:pt x="613" y="2792"/>
                  </a:cubicBezTo>
                  <a:lnTo>
                    <a:pt x="786" y="2792"/>
                  </a:lnTo>
                  <a:lnTo>
                    <a:pt x="956" y="2792"/>
                  </a:lnTo>
                  <a:lnTo>
                    <a:pt x="1124" y="2792"/>
                  </a:lnTo>
                  <a:cubicBezTo>
                    <a:pt x="1201" y="2792"/>
                    <a:pt x="1263" y="2854"/>
                    <a:pt x="1263" y="2931"/>
                  </a:cubicBezTo>
                  <a:cubicBezTo>
                    <a:pt x="1263" y="3009"/>
                    <a:pt x="1201" y="3071"/>
                    <a:pt x="1124" y="3071"/>
                  </a:cubicBezTo>
                  <a:lnTo>
                    <a:pt x="956" y="3071"/>
                  </a:lnTo>
                  <a:lnTo>
                    <a:pt x="723" y="3071"/>
                  </a:lnTo>
                  <a:lnTo>
                    <a:pt x="229" y="3071"/>
                  </a:lnTo>
                  <a:cubicBezTo>
                    <a:pt x="197" y="3071"/>
                    <a:pt x="167" y="3082"/>
                    <a:pt x="143" y="3101"/>
                  </a:cubicBezTo>
                  <a:cubicBezTo>
                    <a:pt x="111" y="3127"/>
                    <a:pt x="90" y="3167"/>
                    <a:pt x="90" y="3211"/>
                  </a:cubicBezTo>
                  <a:cubicBezTo>
                    <a:pt x="90" y="3288"/>
                    <a:pt x="152" y="3351"/>
                    <a:pt x="229" y="3351"/>
                  </a:cubicBezTo>
                  <a:lnTo>
                    <a:pt x="235" y="3351"/>
                  </a:lnTo>
                  <a:lnTo>
                    <a:pt x="622" y="3351"/>
                  </a:lnTo>
                  <a:cubicBezTo>
                    <a:pt x="697" y="3354"/>
                    <a:pt x="756" y="3415"/>
                    <a:pt x="756" y="3491"/>
                  </a:cubicBezTo>
                  <a:cubicBezTo>
                    <a:pt x="756" y="3505"/>
                    <a:pt x="755" y="3518"/>
                    <a:pt x="751" y="3531"/>
                  </a:cubicBezTo>
                  <a:cubicBezTo>
                    <a:pt x="733" y="3589"/>
                    <a:pt x="680" y="3630"/>
                    <a:pt x="617" y="3630"/>
                  </a:cubicBezTo>
                  <a:lnTo>
                    <a:pt x="478" y="3630"/>
                  </a:lnTo>
                  <a:cubicBezTo>
                    <a:pt x="462" y="3657"/>
                    <a:pt x="445" y="3683"/>
                    <a:pt x="428" y="3709"/>
                  </a:cubicBezTo>
                  <a:cubicBezTo>
                    <a:pt x="857" y="4364"/>
                    <a:pt x="1596" y="4797"/>
                    <a:pt x="2437" y="4797"/>
                  </a:cubicBezTo>
                  <a:cubicBezTo>
                    <a:pt x="3761" y="4797"/>
                    <a:pt x="4835" y="3723"/>
                    <a:pt x="4835" y="2398"/>
                  </a:cubicBezTo>
                  <a:cubicBezTo>
                    <a:pt x="4835" y="1074"/>
                    <a:pt x="3761" y="0"/>
                    <a:pt x="2437" y="0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80000">
                  <a:srgbClr val="C00000"/>
                </a:gs>
                <a:gs pos="100000">
                  <a:srgbClr val="7030A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27" name="Google Shape;227;p11" descr="Papier mit einfarbiger Füllu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62502" y="660971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11"/>
            <p:cNvSpPr txBox="1"/>
            <p:nvPr/>
          </p:nvSpPr>
          <p:spPr>
            <a:xfrm>
              <a:off x="4885894" y="1176272"/>
              <a:ext cx="984686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HL7 FHIR Implementation Guide</a:t>
              </a:r>
              <a:endParaRPr/>
            </a:p>
          </p:txBody>
        </p:sp>
      </p:grpSp>
      <p:sp>
        <p:nvSpPr>
          <p:cNvPr id="254" name="Google Shape;254;p11"/>
          <p:cNvSpPr txBox="1"/>
          <p:nvPr/>
        </p:nvSpPr>
        <p:spPr>
          <a:xfrm>
            <a:off x="8593607" y="3882493"/>
            <a:ext cx="1877223" cy="544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 sz="3200" b="1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Product</a:t>
            </a:r>
            <a:endParaRPr b="1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5" name="Google Shape;255;p11"/>
          <p:cNvSpPr txBox="1"/>
          <p:nvPr/>
        </p:nvSpPr>
        <p:spPr>
          <a:xfrm>
            <a:off x="4489552" y="3844359"/>
            <a:ext cx="3763825" cy="620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 sz="3200" b="1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Specification</a:t>
            </a:r>
            <a:endParaRPr b="1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" name="Google Shape;256;p11"/>
          <p:cNvSpPr txBox="1"/>
          <p:nvPr/>
        </p:nvSpPr>
        <p:spPr>
          <a:xfrm>
            <a:off x="1379556" y="3844359"/>
            <a:ext cx="2769765" cy="620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 sz="3200" b="1" dirty="0" err="1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Requirement</a:t>
            </a:r>
            <a:endParaRPr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7" name="Google Shape;257;p11"/>
          <p:cNvGrpSpPr/>
          <p:nvPr/>
        </p:nvGrpSpPr>
        <p:grpSpPr>
          <a:xfrm>
            <a:off x="1276934" y="4715584"/>
            <a:ext cx="9275812" cy="369332"/>
            <a:chOff x="1342453" y="1795402"/>
            <a:chExt cx="9275812" cy="369332"/>
          </a:xfrm>
        </p:grpSpPr>
        <p:sp>
          <p:nvSpPr>
            <p:cNvPr id="258" name="Google Shape;258;p11"/>
            <p:cNvSpPr/>
            <p:nvPr/>
          </p:nvSpPr>
          <p:spPr>
            <a:xfrm>
              <a:off x="1342453" y="1815805"/>
              <a:ext cx="9275812" cy="341636"/>
            </a:xfrm>
            <a:custGeom>
              <a:avLst/>
              <a:gdLst/>
              <a:ahLst/>
              <a:cxnLst/>
              <a:rect l="l" t="t" r="r" b="b"/>
              <a:pathLst>
                <a:path w="3477" h="655" extrusionOk="0">
                  <a:moveTo>
                    <a:pt x="3241" y="654"/>
                  </a:moveTo>
                  <a:lnTo>
                    <a:pt x="0" y="654"/>
                  </a:lnTo>
                  <a:lnTo>
                    <a:pt x="235" y="327"/>
                  </a:lnTo>
                  <a:lnTo>
                    <a:pt x="0" y="0"/>
                  </a:lnTo>
                  <a:lnTo>
                    <a:pt x="3241" y="0"/>
                  </a:lnTo>
                  <a:lnTo>
                    <a:pt x="3476" y="327"/>
                  </a:lnTo>
                  <a:lnTo>
                    <a:pt x="3241" y="654"/>
                  </a:lnTo>
                </a:path>
              </a:pathLst>
            </a:custGeom>
            <a:gradFill>
              <a:gsLst>
                <a:gs pos="0">
                  <a:srgbClr val="FABDB8"/>
                </a:gs>
                <a:gs pos="49000">
                  <a:srgbClr val="FC6557"/>
                </a:gs>
                <a:gs pos="100000">
                  <a:srgbClr val="FF00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59" name="Google Shape;259;p11"/>
            <p:cNvSpPr txBox="1"/>
            <p:nvPr/>
          </p:nvSpPr>
          <p:spPr>
            <a:xfrm>
              <a:off x="2132169" y="1795402"/>
              <a:ext cx="78049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Specification Maturity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260;p11"/>
          <p:cNvGrpSpPr/>
          <p:nvPr/>
        </p:nvGrpSpPr>
        <p:grpSpPr>
          <a:xfrm>
            <a:off x="1276932" y="5722766"/>
            <a:ext cx="9275813" cy="369332"/>
            <a:chOff x="1342452" y="2802584"/>
            <a:chExt cx="9275813" cy="369332"/>
          </a:xfrm>
        </p:grpSpPr>
        <p:sp>
          <p:nvSpPr>
            <p:cNvPr id="261" name="Google Shape;261;p11"/>
            <p:cNvSpPr/>
            <p:nvPr/>
          </p:nvSpPr>
          <p:spPr>
            <a:xfrm>
              <a:off x="1342452" y="2823691"/>
              <a:ext cx="9275813" cy="341636"/>
            </a:xfrm>
            <a:custGeom>
              <a:avLst/>
              <a:gdLst/>
              <a:ahLst/>
              <a:cxnLst/>
              <a:rect l="l" t="t" r="r" b="b"/>
              <a:pathLst>
                <a:path w="3477" h="655" extrusionOk="0">
                  <a:moveTo>
                    <a:pt x="3241" y="654"/>
                  </a:moveTo>
                  <a:lnTo>
                    <a:pt x="0" y="654"/>
                  </a:lnTo>
                  <a:lnTo>
                    <a:pt x="235" y="327"/>
                  </a:lnTo>
                  <a:lnTo>
                    <a:pt x="0" y="0"/>
                  </a:lnTo>
                  <a:lnTo>
                    <a:pt x="3241" y="0"/>
                  </a:lnTo>
                  <a:lnTo>
                    <a:pt x="3476" y="327"/>
                  </a:lnTo>
                  <a:lnTo>
                    <a:pt x="3241" y="654"/>
                  </a:lnTo>
                </a:path>
              </a:pathLst>
            </a:custGeom>
            <a:gradFill>
              <a:gsLst>
                <a:gs pos="0">
                  <a:srgbClr val="BCCCDF"/>
                </a:gs>
                <a:gs pos="47000">
                  <a:srgbClr val="5284BF"/>
                </a:gs>
                <a:gs pos="100000">
                  <a:srgbClr val="0070C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62" name="Google Shape;262;p11"/>
            <p:cNvSpPr txBox="1"/>
            <p:nvPr/>
          </p:nvSpPr>
          <p:spPr>
            <a:xfrm>
              <a:off x="1958481" y="2802584"/>
              <a:ext cx="80682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Software Product Maturity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3" name="Google Shape;263;p11"/>
          <p:cNvGrpSpPr/>
          <p:nvPr/>
        </p:nvGrpSpPr>
        <p:grpSpPr>
          <a:xfrm>
            <a:off x="1276934" y="5202860"/>
            <a:ext cx="9275813" cy="369332"/>
            <a:chOff x="1342453" y="2282677"/>
            <a:chExt cx="9275813" cy="369332"/>
          </a:xfrm>
        </p:grpSpPr>
        <p:sp>
          <p:nvSpPr>
            <p:cNvPr id="264" name="Google Shape;264;p11"/>
            <p:cNvSpPr/>
            <p:nvPr/>
          </p:nvSpPr>
          <p:spPr>
            <a:xfrm>
              <a:off x="1342453" y="2294888"/>
              <a:ext cx="9275813" cy="341636"/>
            </a:xfrm>
            <a:custGeom>
              <a:avLst/>
              <a:gdLst/>
              <a:ahLst/>
              <a:cxnLst/>
              <a:rect l="l" t="t" r="r" b="b"/>
              <a:pathLst>
                <a:path w="3477" h="655" extrusionOk="0">
                  <a:moveTo>
                    <a:pt x="3241" y="654"/>
                  </a:moveTo>
                  <a:lnTo>
                    <a:pt x="0" y="654"/>
                  </a:lnTo>
                  <a:lnTo>
                    <a:pt x="235" y="327"/>
                  </a:lnTo>
                  <a:lnTo>
                    <a:pt x="0" y="0"/>
                  </a:lnTo>
                  <a:lnTo>
                    <a:pt x="3241" y="0"/>
                  </a:lnTo>
                  <a:lnTo>
                    <a:pt x="3476" y="327"/>
                  </a:lnTo>
                  <a:lnTo>
                    <a:pt x="3241" y="654"/>
                  </a:lnTo>
                </a:path>
              </a:pathLst>
            </a:custGeom>
            <a:gradFill>
              <a:gsLst>
                <a:gs pos="0">
                  <a:srgbClr val="F7CFC0"/>
                </a:gs>
                <a:gs pos="47000">
                  <a:srgbClr val="FCA365"/>
                </a:gs>
                <a:gs pos="100000">
                  <a:srgbClr val="FF84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65" name="Google Shape;265;p11"/>
            <p:cNvSpPr txBox="1"/>
            <p:nvPr/>
          </p:nvSpPr>
          <p:spPr>
            <a:xfrm>
              <a:off x="2066293" y="2282677"/>
              <a:ext cx="80682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Professional Maturity (Knowledge)</a:t>
              </a:r>
              <a:endParaRPr/>
            </a:p>
          </p:txBody>
        </p:sp>
      </p:grpSp>
      <p:pic>
        <p:nvPicPr>
          <p:cNvPr id="41" name="Grafik 40">
            <a:extLst>
              <a:ext uri="{FF2B5EF4-FFF2-40B4-BE49-F238E27FC236}">
                <a16:creationId xmlns:a16="http://schemas.microsoft.com/office/drawing/2014/main" id="{DC84B5D1-F8EC-F62F-A1EF-3227E9C409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6732" y="2115743"/>
            <a:ext cx="1371600" cy="10668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5F40703-04AF-3E1B-D452-49FE9494D4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60494" y="2099720"/>
            <a:ext cx="1367838" cy="10896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032D409-4C0D-BF18-4E5A-40B3D206FF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75460" y="2117521"/>
            <a:ext cx="3639685" cy="105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06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"/>
          <p:cNvSpPr txBox="1">
            <a:spLocks noGrp="1"/>
          </p:cNvSpPr>
          <p:nvPr>
            <p:ph type="title"/>
          </p:nvPr>
        </p:nvSpPr>
        <p:spPr>
          <a:xfrm>
            <a:off x="838200" y="1191517"/>
            <a:ext cx="9741452" cy="63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1B9"/>
              </a:buClr>
              <a:buSzPts val="3600"/>
              <a:buFont typeface="Calibri"/>
              <a:buNone/>
            </a:pP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logical</a:t>
            </a:r>
            <a:r>
              <a:rPr lang="de-DE" dirty="0"/>
              <a:t> guide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whole</a:t>
            </a:r>
            <a:r>
              <a:rPr lang="de-DE" dirty="0"/>
              <a:t> </a:t>
            </a:r>
            <a:r>
              <a:rPr lang="de-DE" dirty="0" err="1"/>
              <a:t>continuum</a:t>
            </a:r>
            <a:br>
              <a:rPr lang="de-DE" dirty="0"/>
            </a:br>
            <a:endParaRPr dirty="0"/>
          </a:p>
        </p:txBody>
      </p:sp>
      <p:sp>
        <p:nvSpPr>
          <p:cNvPr id="271" name="Google Shape;271;p12"/>
          <p:cNvSpPr/>
          <p:nvPr/>
        </p:nvSpPr>
        <p:spPr>
          <a:xfrm>
            <a:off x="4819338" y="3221571"/>
            <a:ext cx="77924" cy="77924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1" y="0"/>
                </a:cubicBezTo>
                <a:cubicBezTo>
                  <a:pt x="79" y="0"/>
                  <a:pt x="26" y="40"/>
                  <a:pt x="8" y="96"/>
                </a:cubicBezTo>
                <a:cubicBezTo>
                  <a:pt x="3" y="110"/>
                  <a:pt x="0" y="124"/>
                  <a:pt x="0" y="140"/>
                </a:cubicBezTo>
                <a:cubicBezTo>
                  <a:pt x="0" y="166"/>
                  <a:pt x="8" y="190"/>
                  <a:pt x="21" y="211"/>
                </a:cubicBezTo>
                <a:cubicBezTo>
                  <a:pt x="45" y="252"/>
                  <a:pt x="89" y="280"/>
                  <a:pt x="141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FF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2" name="Google Shape;272;p12"/>
          <p:cNvSpPr/>
          <p:nvPr/>
        </p:nvSpPr>
        <p:spPr>
          <a:xfrm>
            <a:off x="3943913" y="3400434"/>
            <a:ext cx="79015" cy="79015"/>
          </a:xfrm>
          <a:custGeom>
            <a:avLst/>
            <a:gdLst/>
            <a:ahLst/>
            <a:cxnLst/>
            <a:rect l="l" t="t" r="r" b="b"/>
            <a:pathLst>
              <a:path w="280" h="280" extrusionOk="0">
                <a:moveTo>
                  <a:pt x="140" y="0"/>
                </a:moveTo>
                <a:cubicBezTo>
                  <a:pt x="63" y="0"/>
                  <a:pt x="0" y="63"/>
                  <a:pt x="0" y="140"/>
                </a:cubicBezTo>
                <a:cubicBezTo>
                  <a:pt x="0" y="217"/>
                  <a:pt x="63" y="279"/>
                  <a:pt x="140" y="279"/>
                </a:cubicBezTo>
                <a:cubicBezTo>
                  <a:pt x="217" y="279"/>
                  <a:pt x="279" y="217"/>
                  <a:pt x="279" y="140"/>
                </a:cubicBezTo>
                <a:cubicBezTo>
                  <a:pt x="279" y="63"/>
                  <a:pt x="217" y="0"/>
                  <a:pt x="140" y="0"/>
                </a:cubicBezTo>
              </a:path>
            </a:pathLst>
          </a:cu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3" name="Google Shape;273;p12"/>
          <p:cNvSpPr/>
          <p:nvPr/>
        </p:nvSpPr>
        <p:spPr>
          <a:xfrm>
            <a:off x="3710562" y="3221571"/>
            <a:ext cx="77924" cy="77924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0" y="0"/>
                </a:cubicBezTo>
                <a:cubicBezTo>
                  <a:pt x="80" y="0"/>
                  <a:pt x="28" y="38"/>
                  <a:pt x="9" y="91"/>
                </a:cubicBezTo>
                <a:cubicBezTo>
                  <a:pt x="3" y="107"/>
                  <a:pt x="0" y="122"/>
                  <a:pt x="0" y="140"/>
                </a:cubicBezTo>
                <a:cubicBezTo>
                  <a:pt x="0" y="168"/>
                  <a:pt x="8" y="194"/>
                  <a:pt x="23" y="216"/>
                </a:cubicBezTo>
                <a:cubicBezTo>
                  <a:pt x="48" y="254"/>
                  <a:pt x="91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FF44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FF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4" name="Google Shape;274;p12"/>
          <p:cNvSpPr/>
          <p:nvPr/>
        </p:nvSpPr>
        <p:spPr>
          <a:xfrm>
            <a:off x="5053110" y="3397347"/>
            <a:ext cx="77924" cy="79015"/>
          </a:xfrm>
          <a:custGeom>
            <a:avLst/>
            <a:gdLst/>
            <a:ahLst/>
            <a:cxnLst/>
            <a:rect l="l" t="t" r="r" b="b"/>
            <a:pathLst>
              <a:path w="281" h="280" extrusionOk="0">
                <a:moveTo>
                  <a:pt x="140" y="0"/>
                </a:moveTo>
                <a:cubicBezTo>
                  <a:pt x="114" y="0"/>
                  <a:pt x="90" y="7"/>
                  <a:pt x="69" y="19"/>
                </a:cubicBezTo>
                <a:cubicBezTo>
                  <a:pt x="28" y="44"/>
                  <a:pt x="0" y="88"/>
                  <a:pt x="0" y="140"/>
                </a:cubicBezTo>
                <a:cubicBezTo>
                  <a:pt x="0" y="154"/>
                  <a:pt x="2" y="167"/>
                  <a:pt x="7" y="180"/>
                </a:cubicBezTo>
                <a:cubicBezTo>
                  <a:pt x="24" y="238"/>
                  <a:pt x="77" y="279"/>
                  <a:pt x="140" y="279"/>
                </a:cubicBezTo>
                <a:cubicBezTo>
                  <a:pt x="218" y="279"/>
                  <a:pt x="280" y="217"/>
                  <a:pt x="280" y="140"/>
                </a:cubicBezTo>
                <a:cubicBezTo>
                  <a:pt x="280" y="63"/>
                  <a:pt x="218" y="0"/>
                  <a:pt x="140" y="0"/>
                </a:cubicBezTo>
              </a:path>
            </a:pathLst>
          </a:custGeom>
          <a:solidFill>
            <a:srgbClr val="EB1B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75" name="Google Shape;275;p12"/>
          <p:cNvGrpSpPr/>
          <p:nvPr/>
        </p:nvGrpSpPr>
        <p:grpSpPr>
          <a:xfrm>
            <a:off x="1491739" y="2673060"/>
            <a:ext cx="1447683" cy="1054067"/>
            <a:chOff x="1342452" y="584534"/>
            <a:chExt cx="1447682" cy="1054067"/>
          </a:xfrm>
        </p:grpSpPr>
        <p:sp>
          <p:nvSpPr>
            <p:cNvPr id="276" name="Google Shape;276;p12"/>
            <p:cNvSpPr/>
            <p:nvPr/>
          </p:nvSpPr>
          <p:spPr>
            <a:xfrm>
              <a:off x="1342452" y="584534"/>
              <a:ext cx="1447682" cy="1054067"/>
            </a:xfrm>
            <a:custGeom>
              <a:avLst/>
              <a:gdLst/>
              <a:ahLst/>
              <a:cxnLst/>
              <a:rect l="l" t="t" r="r" b="b"/>
              <a:pathLst>
                <a:path w="5243" h="4798" extrusionOk="0">
                  <a:moveTo>
                    <a:pt x="4158" y="2792"/>
                  </a:moveTo>
                  <a:cubicBezTo>
                    <a:pt x="4109" y="2792"/>
                    <a:pt x="4066" y="2766"/>
                    <a:pt x="4040" y="2728"/>
                  </a:cubicBezTo>
                  <a:cubicBezTo>
                    <a:pt x="4026" y="2706"/>
                    <a:pt x="4018" y="2680"/>
                    <a:pt x="4018" y="2652"/>
                  </a:cubicBezTo>
                  <a:cubicBezTo>
                    <a:pt x="4018" y="2634"/>
                    <a:pt x="4021" y="2619"/>
                    <a:pt x="4027" y="2603"/>
                  </a:cubicBezTo>
                  <a:cubicBezTo>
                    <a:pt x="4046" y="2550"/>
                    <a:pt x="4098" y="2512"/>
                    <a:pt x="4158" y="2512"/>
                  </a:cubicBezTo>
                  <a:cubicBezTo>
                    <a:pt x="4235" y="2512"/>
                    <a:pt x="4298" y="2575"/>
                    <a:pt x="4298" y="2652"/>
                  </a:cubicBezTo>
                  <a:cubicBezTo>
                    <a:pt x="4298" y="2729"/>
                    <a:pt x="4235" y="2792"/>
                    <a:pt x="4158" y="2792"/>
                  </a:cubicBezTo>
                  <a:close/>
                  <a:moveTo>
                    <a:pt x="5101" y="2792"/>
                  </a:moveTo>
                  <a:lnTo>
                    <a:pt x="4764" y="2792"/>
                  </a:lnTo>
                  <a:lnTo>
                    <a:pt x="4591" y="2792"/>
                  </a:lnTo>
                  <a:cubicBezTo>
                    <a:pt x="4514" y="2792"/>
                    <a:pt x="4451" y="2729"/>
                    <a:pt x="4451" y="2652"/>
                  </a:cubicBezTo>
                  <a:cubicBezTo>
                    <a:pt x="4451" y="2575"/>
                    <a:pt x="4514" y="2512"/>
                    <a:pt x="4591" y="2512"/>
                  </a:cubicBezTo>
                  <a:lnTo>
                    <a:pt x="4844" y="2512"/>
                  </a:lnTo>
                  <a:cubicBezTo>
                    <a:pt x="4921" y="2512"/>
                    <a:pt x="4984" y="2449"/>
                    <a:pt x="4984" y="2372"/>
                  </a:cubicBezTo>
                  <a:cubicBezTo>
                    <a:pt x="4984" y="2295"/>
                    <a:pt x="4921" y="2232"/>
                    <a:pt x="4844" y="2232"/>
                  </a:cubicBezTo>
                  <a:lnTo>
                    <a:pt x="4418" y="2232"/>
                  </a:lnTo>
                  <a:lnTo>
                    <a:pt x="4118" y="2232"/>
                  </a:lnTo>
                  <a:cubicBezTo>
                    <a:pt x="4083" y="2232"/>
                    <a:pt x="4051" y="2220"/>
                    <a:pt x="4026" y="2198"/>
                  </a:cubicBezTo>
                  <a:cubicBezTo>
                    <a:pt x="3996" y="2173"/>
                    <a:pt x="3977" y="2135"/>
                    <a:pt x="3977" y="2093"/>
                  </a:cubicBezTo>
                  <a:cubicBezTo>
                    <a:pt x="3977" y="2037"/>
                    <a:pt x="4010" y="1989"/>
                    <a:pt x="4057" y="1967"/>
                  </a:cubicBezTo>
                  <a:cubicBezTo>
                    <a:pt x="4075" y="1958"/>
                    <a:pt x="4095" y="1953"/>
                    <a:pt x="4118" y="1953"/>
                  </a:cubicBezTo>
                  <a:lnTo>
                    <a:pt x="4418" y="1953"/>
                  </a:lnTo>
                  <a:lnTo>
                    <a:pt x="4755" y="1953"/>
                  </a:lnTo>
                  <a:lnTo>
                    <a:pt x="5081" y="1953"/>
                  </a:lnTo>
                  <a:cubicBezTo>
                    <a:pt x="5158" y="1953"/>
                    <a:pt x="5220" y="1890"/>
                    <a:pt x="5220" y="1813"/>
                  </a:cubicBezTo>
                  <a:cubicBezTo>
                    <a:pt x="5220" y="1736"/>
                    <a:pt x="5158" y="1673"/>
                    <a:pt x="5081" y="1673"/>
                  </a:cubicBezTo>
                  <a:lnTo>
                    <a:pt x="4684" y="1673"/>
                  </a:lnTo>
                  <a:cubicBezTo>
                    <a:pt x="4618" y="1465"/>
                    <a:pt x="4524" y="1268"/>
                    <a:pt x="4407" y="1088"/>
                  </a:cubicBezTo>
                  <a:cubicBezTo>
                    <a:pt x="3979" y="433"/>
                    <a:pt x="3239" y="0"/>
                    <a:pt x="2398" y="0"/>
                  </a:cubicBezTo>
                  <a:cubicBezTo>
                    <a:pt x="1074" y="0"/>
                    <a:pt x="0" y="1074"/>
                    <a:pt x="0" y="2398"/>
                  </a:cubicBezTo>
                  <a:cubicBezTo>
                    <a:pt x="0" y="3723"/>
                    <a:pt x="1074" y="4797"/>
                    <a:pt x="2398" y="4797"/>
                  </a:cubicBezTo>
                  <a:cubicBezTo>
                    <a:pt x="3239" y="4797"/>
                    <a:pt x="3979" y="4363"/>
                    <a:pt x="4407" y="3708"/>
                  </a:cubicBezTo>
                  <a:cubicBezTo>
                    <a:pt x="4423" y="3682"/>
                    <a:pt x="4440" y="3656"/>
                    <a:pt x="4456" y="3630"/>
                  </a:cubicBezTo>
                  <a:lnTo>
                    <a:pt x="4595" y="3630"/>
                  </a:lnTo>
                  <a:cubicBezTo>
                    <a:pt x="4671" y="3630"/>
                    <a:pt x="4734" y="3568"/>
                    <a:pt x="4734" y="3491"/>
                  </a:cubicBezTo>
                  <a:cubicBezTo>
                    <a:pt x="4734" y="3415"/>
                    <a:pt x="4675" y="3354"/>
                    <a:pt x="4599" y="3351"/>
                  </a:cubicBezTo>
                  <a:lnTo>
                    <a:pt x="4418" y="3351"/>
                  </a:lnTo>
                  <a:lnTo>
                    <a:pt x="4215" y="3351"/>
                  </a:lnTo>
                  <a:lnTo>
                    <a:pt x="4207" y="3351"/>
                  </a:lnTo>
                  <a:cubicBezTo>
                    <a:pt x="4130" y="3351"/>
                    <a:pt x="4067" y="3288"/>
                    <a:pt x="4067" y="3211"/>
                  </a:cubicBezTo>
                  <a:cubicBezTo>
                    <a:pt x="4067" y="3165"/>
                    <a:pt x="4089" y="3126"/>
                    <a:pt x="4122" y="3100"/>
                  </a:cubicBezTo>
                  <a:cubicBezTo>
                    <a:pt x="4146" y="3082"/>
                    <a:pt x="4175" y="3071"/>
                    <a:pt x="4207" y="3071"/>
                  </a:cubicBezTo>
                  <a:lnTo>
                    <a:pt x="4418" y="3071"/>
                  </a:lnTo>
                  <a:lnTo>
                    <a:pt x="4700" y="3071"/>
                  </a:lnTo>
                  <a:lnTo>
                    <a:pt x="5101" y="3071"/>
                  </a:lnTo>
                  <a:cubicBezTo>
                    <a:pt x="5179" y="3071"/>
                    <a:pt x="5242" y="3009"/>
                    <a:pt x="5242" y="2931"/>
                  </a:cubicBezTo>
                  <a:cubicBezTo>
                    <a:pt x="5242" y="2854"/>
                    <a:pt x="5179" y="2792"/>
                    <a:pt x="5101" y="2792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77" name="Google Shape;277;p12"/>
            <p:cNvSpPr/>
            <p:nvPr/>
          </p:nvSpPr>
          <p:spPr>
            <a:xfrm>
              <a:off x="2685423" y="1305735"/>
              <a:ext cx="79015" cy="79015"/>
            </a:xfrm>
            <a:custGeom>
              <a:avLst/>
              <a:gdLst/>
              <a:ahLst/>
              <a:cxnLst/>
              <a:rect l="l" t="t" r="r" b="b"/>
              <a:pathLst>
                <a:path w="280" h="280" extrusionOk="0">
                  <a:moveTo>
                    <a:pt x="139" y="0"/>
                  </a:moveTo>
                  <a:cubicBezTo>
                    <a:pt x="62" y="0"/>
                    <a:pt x="0" y="63"/>
                    <a:pt x="0" y="140"/>
                  </a:cubicBezTo>
                  <a:cubicBezTo>
                    <a:pt x="0" y="217"/>
                    <a:pt x="62" y="279"/>
                    <a:pt x="139" y="279"/>
                  </a:cubicBezTo>
                  <a:cubicBezTo>
                    <a:pt x="217" y="279"/>
                    <a:pt x="279" y="217"/>
                    <a:pt x="279" y="140"/>
                  </a:cubicBezTo>
                  <a:cubicBezTo>
                    <a:pt x="279" y="63"/>
                    <a:pt x="217" y="0"/>
                    <a:pt x="139" y="0"/>
                  </a:cubicBezTo>
                </a:path>
              </a:pathLst>
            </a:custGeom>
            <a:solidFill>
              <a:srgbClr val="A8D0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78" name="Google Shape;278;p12"/>
            <p:cNvSpPr/>
            <p:nvPr/>
          </p:nvSpPr>
          <p:spPr>
            <a:xfrm>
              <a:off x="2451652" y="1133046"/>
              <a:ext cx="77924" cy="77924"/>
            </a:xfrm>
            <a:custGeom>
              <a:avLst/>
              <a:gdLst/>
              <a:ahLst/>
              <a:cxnLst/>
              <a:rect l="l" t="t" r="r" b="b"/>
              <a:pathLst>
                <a:path w="281" h="281" extrusionOk="0">
                  <a:moveTo>
                    <a:pt x="280" y="140"/>
                  </a:moveTo>
                  <a:cubicBezTo>
                    <a:pt x="280" y="63"/>
                    <a:pt x="217" y="0"/>
                    <a:pt x="140" y="0"/>
                  </a:cubicBezTo>
                  <a:cubicBezTo>
                    <a:pt x="80" y="0"/>
                    <a:pt x="28" y="38"/>
                    <a:pt x="9" y="91"/>
                  </a:cubicBezTo>
                  <a:cubicBezTo>
                    <a:pt x="3" y="107"/>
                    <a:pt x="0" y="122"/>
                    <a:pt x="0" y="140"/>
                  </a:cubicBezTo>
                  <a:cubicBezTo>
                    <a:pt x="0" y="168"/>
                    <a:pt x="8" y="194"/>
                    <a:pt x="22" y="216"/>
                  </a:cubicBezTo>
                  <a:cubicBezTo>
                    <a:pt x="48" y="254"/>
                    <a:pt x="91" y="280"/>
                    <a:pt x="140" y="280"/>
                  </a:cubicBezTo>
                  <a:cubicBezTo>
                    <a:pt x="217" y="280"/>
                    <a:pt x="280" y="217"/>
                    <a:pt x="280" y="140"/>
                  </a:cubicBezTo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79" name="Google Shape;279;p12" descr="Lichter an mit einfarbiger Füllu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38084" y="661047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Google Shape;280;p12"/>
            <p:cNvSpPr txBox="1"/>
            <p:nvPr/>
          </p:nvSpPr>
          <p:spPr>
            <a:xfrm>
              <a:off x="1616101" y="1221450"/>
              <a:ext cx="73024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700">
                  <a:solidFill>
                    <a:srgbClr val="3A7D22"/>
                  </a:solidFill>
                  <a:latin typeface="Arial"/>
                  <a:ea typeface="Arial"/>
                  <a:cs typeface="Arial"/>
                  <a:sym typeface="Arial"/>
                </a:rPr>
                <a:t>Idea, Requirement</a:t>
              </a:r>
              <a:endParaRPr sz="700">
                <a:solidFill>
                  <a:srgbClr val="3A7D2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1" name="Google Shape;281;p12"/>
          <p:cNvGrpSpPr/>
          <p:nvPr/>
        </p:nvGrpSpPr>
        <p:grpSpPr>
          <a:xfrm>
            <a:off x="2589982" y="2673060"/>
            <a:ext cx="1458640" cy="1054066"/>
            <a:chOff x="2440694" y="584534"/>
            <a:chExt cx="1458640" cy="1054067"/>
          </a:xfrm>
        </p:grpSpPr>
        <p:sp>
          <p:nvSpPr>
            <p:cNvPr id="282" name="Google Shape;282;p12"/>
            <p:cNvSpPr/>
            <p:nvPr/>
          </p:nvSpPr>
          <p:spPr>
            <a:xfrm>
              <a:off x="2440694" y="584534"/>
              <a:ext cx="1458640" cy="1054067"/>
            </a:xfrm>
            <a:custGeom>
              <a:avLst/>
              <a:gdLst/>
              <a:ahLst/>
              <a:cxnLst/>
              <a:rect l="l" t="t" r="r" b="b"/>
              <a:pathLst>
                <a:path w="5283" h="4798" extrusionOk="0">
                  <a:moveTo>
                    <a:pt x="4199" y="2792"/>
                  </a:moveTo>
                  <a:cubicBezTo>
                    <a:pt x="4150" y="2792"/>
                    <a:pt x="4107" y="2766"/>
                    <a:pt x="4082" y="2728"/>
                  </a:cubicBezTo>
                  <a:cubicBezTo>
                    <a:pt x="4068" y="2706"/>
                    <a:pt x="4059" y="2680"/>
                    <a:pt x="4059" y="2652"/>
                  </a:cubicBezTo>
                  <a:cubicBezTo>
                    <a:pt x="4059" y="2634"/>
                    <a:pt x="4062" y="2619"/>
                    <a:pt x="4068" y="2603"/>
                  </a:cubicBezTo>
                  <a:cubicBezTo>
                    <a:pt x="4087" y="2550"/>
                    <a:pt x="4139" y="2512"/>
                    <a:pt x="4199" y="2512"/>
                  </a:cubicBezTo>
                  <a:cubicBezTo>
                    <a:pt x="4276" y="2512"/>
                    <a:pt x="4339" y="2575"/>
                    <a:pt x="4339" y="2652"/>
                  </a:cubicBezTo>
                  <a:cubicBezTo>
                    <a:pt x="4339" y="2729"/>
                    <a:pt x="4276" y="2792"/>
                    <a:pt x="4199" y="2792"/>
                  </a:cubicBezTo>
                  <a:close/>
                  <a:moveTo>
                    <a:pt x="1027" y="3630"/>
                  </a:moveTo>
                  <a:cubicBezTo>
                    <a:pt x="950" y="3630"/>
                    <a:pt x="888" y="3568"/>
                    <a:pt x="888" y="3491"/>
                  </a:cubicBezTo>
                  <a:cubicBezTo>
                    <a:pt x="888" y="3414"/>
                    <a:pt x="950" y="3351"/>
                    <a:pt x="1027" y="3351"/>
                  </a:cubicBezTo>
                  <a:cubicBezTo>
                    <a:pt x="1105" y="3351"/>
                    <a:pt x="1167" y="3414"/>
                    <a:pt x="1167" y="3491"/>
                  </a:cubicBezTo>
                  <a:cubicBezTo>
                    <a:pt x="1167" y="3568"/>
                    <a:pt x="1105" y="3630"/>
                    <a:pt x="1027" y="3630"/>
                  </a:cubicBezTo>
                  <a:close/>
                  <a:moveTo>
                    <a:pt x="5142" y="2792"/>
                  </a:moveTo>
                  <a:lnTo>
                    <a:pt x="4805" y="2792"/>
                  </a:lnTo>
                  <a:lnTo>
                    <a:pt x="4632" y="2792"/>
                  </a:lnTo>
                  <a:cubicBezTo>
                    <a:pt x="4621" y="2792"/>
                    <a:pt x="4610" y="2790"/>
                    <a:pt x="4600" y="2787"/>
                  </a:cubicBezTo>
                  <a:cubicBezTo>
                    <a:pt x="4538" y="2773"/>
                    <a:pt x="4492" y="2718"/>
                    <a:pt x="4492" y="2652"/>
                  </a:cubicBezTo>
                  <a:cubicBezTo>
                    <a:pt x="4492" y="2586"/>
                    <a:pt x="4538" y="2530"/>
                    <a:pt x="4600" y="2516"/>
                  </a:cubicBezTo>
                  <a:cubicBezTo>
                    <a:pt x="4610" y="2513"/>
                    <a:pt x="4621" y="2512"/>
                    <a:pt x="4632" y="2512"/>
                  </a:cubicBezTo>
                  <a:lnTo>
                    <a:pt x="4885" y="2512"/>
                  </a:lnTo>
                  <a:cubicBezTo>
                    <a:pt x="4963" y="2512"/>
                    <a:pt x="5025" y="2449"/>
                    <a:pt x="5025" y="2372"/>
                  </a:cubicBezTo>
                  <a:cubicBezTo>
                    <a:pt x="5025" y="2295"/>
                    <a:pt x="4963" y="2232"/>
                    <a:pt x="4885" y="2232"/>
                  </a:cubicBezTo>
                  <a:lnTo>
                    <a:pt x="4600" y="2232"/>
                  </a:lnTo>
                  <a:lnTo>
                    <a:pt x="4159" y="2232"/>
                  </a:lnTo>
                  <a:cubicBezTo>
                    <a:pt x="4124" y="2232"/>
                    <a:pt x="4092" y="2220"/>
                    <a:pt x="4067" y="2198"/>
                  </a:cubicBezTo>
                  <a:cubicBezTo>
                    <a:pt x="4038" y="2173"/>
                    <a:pt x="4019" y="2135"/>
                    <a:pt x="4019" y="2093"/>
                  </a:cubicBezTo>
                  <a:cubicBezTo>
                    <a:pt x="4019" y="2037"/>
                    <a:pt x="4051" y="1989"/>
                    <a:pt x="4098" y="1967"/>
                  </a:cubicBezTo>
                  <a:cubicBezTo>
                    <a:pt x="4116" y="1958"/>
                    <a:pt x="4137" y="1953"/>
                    <a:pt x="4159" y="1953"/>
                  </a:cubicBezTo>
                  <a:lnTo>
                    <a:pt x="4600" y="1953"/>
                  </a:lnTo>
                  <a:lnTo>
                    <a:pt x="4796" y="1953"/>
                  </a:lnTo>
                  <a:lnTo>
                    <a:pt x="5122" y="1953"/>
                  </a:lnTo>
                  <a:cubicBezTo>
                    <a:pt x="5199" y="1953"/>
                    <a:pt x="5262" y="1890"/>
                    <a:pt x="5262" y="1813"/>
                  </a:cubicBezTo>
                  <a:cubicBezTo>
                    <a:pt x="5262" y="1736"/>
                    <a:pt x="5199" y="1673"/>
                    <a:pt x="5122" y="1673"/>
                  </a:cubicBezTo>
                  <a:lnTo>
                    <a:pt x="4726" y="1673"/>
                  </a:lnTo>
                  <a:cubicBezTo>
                    <a:pt x="4659" y="1465"/>
                    <a:pt x="4566" y="1268"/>
                    <a:pt x="4448" y="1088"/>
                  </a:cubicBezTo>
                  <a:cubicBezTo>
                    <a:pt x="4020" y="433"/>
                    <a:pt x="3280" y="0"/>
                    <a:pt x="2439" y="0"/>
                  </a:cubicBezTo>
                  <a:cubicBezTo>
                    <a:pt x="1598" y="0"/>
                    <a:pt x="858" y="433"/>
                    <a:pt x="430" y="1088"/>
                  </a:cubicBezTo>
                  <a:cubicBezTo>
                    <a:pt x="547" y="1268"/>
                    <a:pt x="641" y="1465"/>
                    <a:pt x="707" y="1673"/>
                  </a:cubicBezTo>
                  <a:lnTo>
                    <a:pt x="1104" y="1673"/>
                  </a:lnTo>
                  <a:cubicBezTo>
                    <a:pt x="1181" y="1673"/>
                    <a:pt x="1243" y="1736"/>
                    <a:pt x="1243" y="1813"/>
                  </a:cubicBezTo>
                  <a:cubicBezTo>
                    <a:pt x="1243" y="1890"/>
                    <a:pt x="1181" y="1953"/>
                    <a:pt x="1104" y="1953"/>
                  </a:cubicBezTo>
                  <a:lnTo>
                    <a:pt x="778" y="1953"/>
                  </a:lnTo>
                  <a:lnTo>
                    <a:pt x="441" y="1953"/>
                  </a:lnTo>
                  <a:lnTo>
                    <a:pt x="141" y="1953"/>
                  </a:lnTo>
                  <a:cubicBezTo>
                    <a:pt x="118" y="1953"/>
                    <a:pt x="98" y="1958"/>
                    <a:pt x="80" y="1967"/>
                  </a:cubicBezTo>
                  <a:cubicBezTo>
                    <a:pt x="33" y="1989"/>
                    <a:pt x="0" y="2037"/>
                    <a:pt x="0" y="2093"/>
                  </a:cubicBezTo>
                  <a:cubicBezTo>
                    <a:pt x="0" y="2135"/>
                    <a:pt x="19" y="2173"/>
                    <a:pt x="49" y="2198"/>
                  </a:cubicBezTo>
                  <a:cubicBezTo>
                    <a:pt x="74" y="2220"/>
                    <a:pt x="106" y="2232"/>
                    <a:pt x="141" y="2232"/>
                  </a:cubicBezTo>
                  <a:lnTo>
                    <a:pt x="441" y="2232"/>
                  </a:lnTo>
                  <a:lnTo>
                    <a:pt x="867" y="2232"/>
                  </a:lnTo>
                  <a:cubicBezTo>
                    <a:pt x="945" y="2232"/>
                    <a:pt x="1007" y="2295"/>
                    <a:pt x="1007" y="2372"/>
                  </a:cubicBezTo>
                  <a:cubicBezTo>
                    <a:pt x="1007" y="2449"/>
                    <a:pt x="945" y="2512"/>
                    <a:pt x="867" y="2512"/>
                  </a:cubicBezTo>
                  <a:lnTo>
                    <a:pt x="614" y="2512"/>
                  </a:lnTo>
                  <a:cubicBezTo>
                    <a:pt x="537" y="2512"/>
                    <a:pt x="474" y="2575"/>
                    <a:pt x="474" y="2652"/>
                  </a:cubicBezTo>
                  <a:cubicBezTo>
                    <a:pt x="474" y="2729"/>
                    <a:pt x="537" y="2792"/>
                    <a:pt x="614" y="2792"/>
                  </a:cubicBezTo>
                  <a:lnTo>
                    <a:pt x="787" y="2792"/>
                  </a:lnTo>
                  <a:lnTo>
                    <a:pt x="1124" y="2792"/>
                  </a:lnTo>
                  <a:cubicBezTo>
                    <a:pt x="1202" y="2792"/>
                    <a:pt x="1265" y="2854"/>
                    <a:pt x="1265" y="2931"/>
                  </a:cubicBezTo>
                  <a:cubicBezTo>
                    <a:pt x="1265" y="3009"/>
                    <a:pt x="1202" y="3071"/>
                    <a:pt x="1124" y="3071"/>
                  </a:cubicBezTo>
                  <a:lnTo>
                    <a:pt x="723" y="3071"/>
                  </a:lnTo>
                  <a:lnTo>
                    <a:pt x="441" y="3071"/>
                  </a:lnTo>
                  <a:lnTo>
                    <a:pt x="230" y="3071"/>
                  </a:lnTo>
                  <a:cubicBezTo>
                    <a:pt x="198" y="3071"/>
                    <a:pt x="169" y="3082"/>
                    <a:pt x="145" y="3100"/>
                  </a:cubicBezTo>
                  <a:cubicBezTo>
                    <a:pt x="112" y="3126"/>
                    <a:pt x="90" y="3165"/>
                    <a:pt x="90" y="3211"/>
                  </a:cubicBezTo>
                  <a:cubicBezTo>
                    <a:pt x="90" y="3288"/>
                    <a:pt x="153" y="3351"/>
                    <a:pt x="230" y="3351"/>
                  </a:cubicBezTo>
                  <a:lnTo>
                    <a:pt x="238" y="3351"/>
                  </a:lnTo>
                  <a:lnTo>
                    <a:pt x="441" y="3351"/>
                  </a:lnTo>
                  <a:lnTo>
                    <a:pt x="622" y="3351"/>
                  </a:lnTo>
                  <a:cubicBezTo>
                    <a:pt x="698" y="3354"/>
                    <a:pt x="757" y="3415"/>
                    <a:pt x="757" y="3491"/>
                  </a:cubicBezTo>
                  <a:cubicBezTo>
                    <a:pt x="757" y="3568"/>
                    <a:pt x="694" y="3630"/>
                    <a:pt x="618" y="3630"/>
                  </a:cubicBezTo>
                  <a:lnTo>
                    <a:pt x="479" y="3630"/>
                  </a:lnTo>
                  <a:cubicBezTo>
                    <a:pt x="463" y="3656"/>
                    <a:pt x="446" y="3682"/>
                    <a:pt x="430" y="3708"/>
                  </a:cubicBezTo>
                  <a:cubicBezTo>
                    <a:pt x="858" y="4363"/>
                    <a:pt x="1598" y="4797"/>
                    <a:pt x="2439" y="4797"/>
                  </a:cubicBezTo>
                  <a:cubicBezTo>
                    <a:pt x="3280" y="4797"/>
                    <a:pt x="4020" y="4363"/>
                    <a:pt x="4448" y="3708"/>
                  </a:cubicBezTo>
                  <a:cubicBezTo>
                    <a:pt x="4465" y="3682"/>
                    <a:pt x="4481" y="3656"/>
                    <a:pt x="4497" y="3630"/>
                  </a:cubicBezTo>
                  <a:lnTo>
                    <a:pt x="4636" y="3630"/>
                  </a:lnTo>
                  <a:cubicBezTo>
                    <a:pt x="4713" y="3630"/>
                    <a:pt x="4775" y="3568"/>
                    <a:pt x="4775" y="3491"/>
                  </a:cubicBezTo>
                  <a:cubicBezTo>
                    <a:pt x="4775" y="3415"/>
                    <a:pt x="4716" y="3354"/>
                    <a:pt x="4640" y="3351"/>
                  </a:cubicBezTo>
                  <a:cubicBezTo>
                    <a:pt x="4641" y="3351"/>
                    <a:pt x="4641" y="3351"/>
                    <a:pt x="4641" y="3351"/>
                  </a:cubicBezTo>
                  <a:lnTo>
                    <a:pt x="4600" y="3351"/>
                  </a:lnTo>
                  <a:lnTo>
                    <a:pt x="4256" y="3351"/>
                  </a:lnTo>
                  <a:lnTo>
                    <a:pt x="4248" y="3351"/>
                  </a:lnTo>
                  <a:cubicBezTo>
                    <a:pt x="4171" y="3351"/>
                    <a:pt x="4108" y="3288"/>
                    <a:pt x="4108" y="3211"/>
                  </a:cubicBezTo>
                  <a:cubicBezTo>
                    <a:pt x="4108" y="3165"/>
                    <a:pt x="4130" y="3126"/>
                    <a:pt x="4164" y="3100"/>
                  </a:cubicBezTo>
                  <a:cubicBezTo>
                    <a:pt x="4187" y="3082"/>
                    <a:pt x="4217" y="3071"/>
                    <a:pt x="4248" y="3071"/>
                  </a:cubicBezTo>
                  <a:lnTo>
                    <a:pt x="4600" y="3071"/>
                  </a:lnTo>
                  <a:lnTo>
                    <a:pt x="4742" y="3071"/>
                  </a:lnTo>
                  <a:lnTo>
                    <a:pt x="5142" y="3071"/>
                  </a:lnTo>
                  <a:cubicBezTo>
                    <a:pt x="5220" y="3071"/>
                    <a:pt x="5282" y="3009"/>
                    <a:pt x="5282" y="2931"/>
                  </a:cubicBezTo>
                  <a:cubicBezTo>
                    <a:pt x="5282" y="2854"/>
                    <a:pt x="5220" y="2792"/>
                    <a:pt x="5142" y="2792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83" name="Google Shape;283;p12" descr="Hierarchie mit einfarbiger Füllu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74444" y="660971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p12"/>
            <p:cNvSpPr txBox="1"/>
            <p:nvPr/>
          </p:nvSpPr>
          <p:spPr>
            <a:xfrm>
              <a:off x="2765681" y="1182005"/>
              <a:ext cx="730247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Functional and Logical Model</a:t>
              </a:r>
              <a:endParaRPr/>
            </a:p>
          </p:txBody>
        </p:sp>
      </p:grpSp>
      <p:grpSp>
        <p:nvGrpSpPr>
          <p:cNvPr id="285" name="Google Shape;285;p12"/>
          <p:cNvGrpSpPr/>
          <p:nvPr/>
        </p:nvGrpSpPr>
        <p:grpSpPr>
          <a:xfrm>
            <a:off x="3699182" y="2673059"/>
            <a:ext cx="1458640" cy="1054066"/>
            <a:chOff x="3549894" y="584534"/>
            <a:chExt cx="1458640" cy="1054067"/>
          </a:xfrm>
        </p:grpSpPr>
        <p:sp>
          <p:nvSpPr>
            <p:cNvPr id="286" name="Google Shape;286;p12"/>
            <p:cNvSpPr/>
            <p:nvPr/>
          </p:nvSpPr>
          <p:spPr>
            <a:xfrm>
              <a:off x="3549894" y="584534"/>
              <a:ext cx="1458640" cy="1054067"/>
            </a:xfrm>
            <a:custGeom>
              <a:avLst/>
              <a:gdLst/>
              <a:ahLst/>
              <a:cxnLst/>
              <a:rect l="l" t="t" r="r" b="b"/>
              <a:pathLst>
                <a:path w="5282" h="4798" extrusionOk="0">
                  <a:moveTo>
                    <a:pt x="4199" y="2792"/>
                  </a:moveTo>
                  <a:cubicBezTo>
                    <a:pt x="4147" y="2792"/>
                    <a:pt x="4103" y="2764"/>
                    <a:pt x="4079" y="2723"/>
                  </a:cubicBezTo>
                  <a:cubicBezTo>
                    <a:pt x="4066" y="2702"/>
                    <a:pt x="4058" y="2678"/>
                    <a:pt x="4058" y="2652"/>
                  </a:cubicBezTo>
                  <a:cubicBezTo>
                    <a:pt x="4058" y="2636"/>
                    <a:pt x="4061" y="2622"/>
                    <a:pt x="4066" y="2608"/>
                  </a:cubicBezTo>
                  <a:cubicBezTo>
                    <a:pt x="4084" y="2552"/>
                    <a:pt x="4137" y="2512"/>
                    <a:pt x="4199" y="2512"/>
                  </a:cubicBezTo>
                  <a:cubicBezTo>
                    <a:pt x="4275" y="2512"/>
                    <a:pt x="4338" y="2575"/>
                    <a:pt x="4338" y="2652"/>
                  </a:cubicBezTo>
                  <a:cubicBezTo>
                    <a:pt x="4338" y="2729"/>
                    <a:pt x="4275" y="2792"/>
                    <a:pt x="4199" y="2792"/>
                  </a:cubicBezTo>
                  <a:close/>
                  <a:moveTo>
                    <a:pt x="1027" y="3630"/>
                  </a:moveTo>
                  <a:cubicBezTo>
                    <a:pt x="950" y="3630"/>
                    <a:pt x="887" y="3568"/>
                    <a:pt x="887" y="3491"/>
                  </a:cubicBezTo>
                  <a:cubicBezTo>
                    <a:pt x="887" y="3414"/>
                    <a:pt x="950" y="3351"/>
                    <a:pt x="1027" y="3351"/>
                  </a:cubicBezTo>
                  <a:cubicBezTo>
                    <a:pt x="1104" y="3351"/>
                    <a:pt x="1166" y="3414"/>
                    <a:pt x="1166" y="3491"/>
                  </a:cubicBezTo>
                  <a:cubicBezTo>
                    <a:pt x="1166" y="3568"/>
                    <a:pt x="1104" y="3630"/>
                    <a:pt x="1027" y="3630"/>
                  </a:cubicBezTo>
                  <a:close/>
                  <a:moveTo>
                    <a:pt x="5142" y="2792"/>
                  </a:moveTo>
                  <a:lnTo>
                    <a:pt x="4974" y="2792"/>
                  </a:lnTo>
                  <a:lnTo>
                    <a:pt x="4804" y="2792"/>
                  </a:lnTo>
                  <a:lnTo>
                    <a:pt x="4631" y="2792"/>
                  </a:lnTo>
                  <a:cubicBezTo>
                    <a:pt x="4555" y="2792"/>
                    <a:pt x="4492" y="2729"/>
                    <a:pt x="4492" y="2652"/>
                  </a:cubicBezTo>
                  <a:cubicBezTo>
                    <a:pt x="4492" y="2575"/>
                    <a:pt x="4555" y="2512"/>
                    <a:pt x="4631" y="2512"/>
                  </a:cubicBezTo>
                  <a:lnTo>
                    <a:pt x="4884" y="2512"/>
                  </a:lnTo>
                  <a:cubicBezTo>
                    <a:pt x="4919" y="2512"/>
                    <a:pt x="4950" y="2500"/>
                    <a:pt x="4974" y="2480"/>
                  </a:cubicBezTo>
                  <a:cubicBezTo>
                    <a:pt x="5005" y="2454"/>
                    <a:pt x="5025" y="2415"/>
                    <a:pt x="5025" y="2372"/>
                  </a:cubicBezTo>
                  <a:cubicBezTo>
                    <a:pt x="5025" y="2329"/>
                    <a:pt x="5005" y="2290"/>
                    <a:pt x="4974" y="2265"/>
                  </a:cubicBezTo>
                  <a:cubicBezTo>
                    <a:pt x="4950" y="2244"/>
                    <a:pt x="4919" y="2232"/>
                    <a:pt x="4884" y="2232"/>
                  </a:cubicBezTo>
                  <a:lnTo>
                    <a:pt x="4157" y="2232"/>
                  </a:lnTo>
                  <a:cubicBezTo>
                    <a:pt x="4122" y="2232"/>
                    <a:pt x="4090" y="2219"/>
                    <a:pt x="4065" y="2197"/>
                  </a:cubicBezTo>
                  <a:cubicBezTo>
                    <a:pt x="4036" y="2172"/>
                    <a:pt x="4018" y="2134"/>
                    <a:pt x="4018" y="2093"/>
                  </a:cubicBezTo>
                  <a:cubicBezTo>
                    <a:pt x="4018" y="2038"/>
                    <a:pt x="4049" y="1991"/>
                    <a:pt x="4095" y="1968"/>
                  </a:cubicBezTo>
                  <a:cubicBezTo>
                    <a:pt x="4114" y="1958"/>
                    <a:pt x="4136" y="1953"/>
                    <a:pt x="4158" y="1953"/>
                  </a:cubicBezTo>
                  <a:lnTo>
                    <a:pt x="4795" y="1953"/>
                  </a:lnTo>
                  <a:lnTo>
                    <a:pt x="4974" y="1953"/>
                  </a:lnTo>
                  <a:lnTo>
                    <a:pt x="5121" y="1953"/>
                  </a:lnTo>
                  <a:cubicBezTo>
                    <a:pt x="5198" y="1953"/>
                    <a:pt x="5261" y="1890"/>
                    <a:pt x="5261" y="1813"/>
                  </a:cubicBezTo>
                  <a:cubicBezTo>
                    <a:pt x="5261" y="1736"/>
                    <a:pt x="5198" y="1673"/>
                    <a:pt x="5121" y="1673"/>
                  </a:cubicBezTo>
                  <a:lnTo>
                    <a:pt x="4725" y="1673"/>
                  </a:lnTo>
                  <a:cubicBezTo>
                    <a:pt x="4659" y="1464"/>
                    <a:pt x="4564" y="1267"/>
                    <a:pt x="4447" y="1087"/>
                  </a:cubicBezTo>
                  <a:cubicBezTo>
                    <a:pt x="4019" y="432"/>
                    <a:pt x="3279" y="0"/>
                    <a:pt x="2438" y="0"/>
                  </a:cubicBezTo>
                  <a:cubicBezTo>
                    <a:pt x="1598" y="0"/>
                    <a:pt x="858" y="433"/>
                    <a:pt x="429" y="1088"/>
                  </a:cubicBezTo>
                  <a:cubicBezTo>
                    <a:pt x="547" y="1268"/>
                    <a:pt x="640" y="1465"/>
                    <a:pt x="707" y="1673"/>
                  </a:cubicBezTo>
                  <a:lnTo>
                    <a:pt x="1103" y="1673"/>
                  </a:lnTo>
                  <a:cubicBezTo>
                    <a:pt x="1180" y="1673"/>
                    <a:pt x="1243" y="1736"/>
                    <a:pt x="1243" y="1813"/>
                  </a:cubicBezTo>
                  <a:cubicBezTo>
                    <a:pt x="1243" y="1890"/>
                    <a:pt x="1180" y="1953"/>
                    <a:pt x="1103" y="1953"/>
                  </a:cubicBezTo>
                  <a:lnTo>
                    <a:pt x="777" y="1953"/>
                  </a:lnTo>
                  <a:lnTo>
                    <a:pt x="581" y="1953"/>
                  </a:lnTo>
                  <a:lnTo>
                    <a:pt x="140" y="1953"/>
                  </a:lnTo>
                  <a:cubicBezTo>
                    <a:pt x="118" y="1953"/>
                    <a:pt x="97" y="1958"/>
                    <a:pt x="79" y="1967"/>
                  </a:cubicBezTo>
                  <a:cubicBezTo>
                    <a:pt x="32" y="1989"/>
                    <a:pt x="0" y="2037"/>
                    <a:pt x="0" y="2093"/>
                  </a:cubicBezTo>
                  <a:cubicBezTo>
                    <a:pt x="0" y="2135"/>
                    <a:pt x="19" y="2173"/>
                    <a:pt x="48" y="2198"/>
                  </a:cubicBezTo>
                  <a:cubicBezTo>
                    <a:pt x="73" y="2220"/>
                    <a:pt x="105" y="2232"/>
                    <a:pt x="140" y="2232"/>
                  </a:cubicBezTo>
                  <a:lnTo>
                    <a:pt x="581" y="2232"/>
                  </a:lnTo>
                  <a:lnTo>
                    <a:pt x="866" y="2232"/>
                  </a:lnTo>
                  <a:cubicBezTo>
                    <a:pt x="944" y="2232"/>
                    <a:pt x="1006" y="2295"/>
                    <a:pt x="1006" y="2372"/>
                  </a:cubicBezTo>
                  <a:cubicBezTo>
                    <a:pt x="1006" y="2449"/>
                    <a:pt x="944" y="2512"/>
                    <a:pt x="866" y="2512"/>
                  </a:cubicBezTo>
                  <a:lnTo>
                    <a:pt x="613" y="2512"/>
                  </a:lnTo>
                  <a:cubicBezTo>
                    <a:pt x="602" y="2512"/>
                    <a:pt x="591" y="2513"/>
                    <a:pt x="581" y="2516"/>
                  </a:cubicBezTo>
                  <a:cubicBezTo>
                    <a:pt x="519" y="2530"/>
                    <a:pt x="473" y="2586"/>
                    <a:pt x="473" y="2652"/>
                  </a:cubicBezTo>
                  <a:cubicBezTo>
                    <a:pt x="473" y="2718"/>
                    <a:pt x="519" y="2773"/>
                    <a:pt x="581" y="2787"/>
                  </a:cubicBezTo>
                  <a:cubicBezTo>
                    <a:pt x="591" y="2790"/>
                    <a:pt x="602" y="2792"/>
                    <a:pt x="613" y="2792"/>
                  </a:cubicBezTo>
                  <a:lnTo>
                    <a:pt x="786" y="2792"/>
                  </a:lnTo>
                  <a:lnTo>
                    <a:pt x="1123" y="2792"/>
                  </a:lnTo>
                  <a:cubicBezTo>
                    <a:pt x="1201" y="2792"/>
                    <a:pt x="1263" y="2854"/>
                    <a:pt x="1263" y="2931"/>
                  </a:cubicBezTo>
                  <a:cubicBezTo>
                    <a:pt x="1263" y="3009"/>
                    <a:pt x="1201" y="3071"/>
                    <a:pt x="1123" y="3071"/>
                  </a:cubicBezTo>
                  <a:lnTo>
                    <a:pt x="723" y="3071"/>
                  </a:lnTo>
                  <a:lnTo>
                    <a:pt x="581" y="3071"/>
                  </a:lnTo>
                  <a:lnTo>
                    <a:pt x="229" y="3071"/>
                  </a:lnTo>
                  <a:cubicBezTo>
                    <a:pt x="198" y="3071"/>
                    <a:pt x="168" y="3082"/>
                    <a:pt x="144" y="3100"/>
                  </a:cubicBezTo>
                  <a:cubicBezTo>
                    <a:pt x="111" y="3126"/>
                    <a:pt x="89" y="3165"/>
                    <a:pt x="89" y="3211"/>
                  </a:cubicBezTo>
                  <a:cubicBezTo>
                    <a:pt x="89" y="3288"/>
                    <a:pt x="152" y="3351"/>
                    <a:pt x="229" y="3351"/>
                  </a:cubicBezTo>
                  <a:lnTo>
                    <a:pt x="237" y="3351"/>
                  </a:lnTo>
                  <a:lnTo>
                    <a:pt x="581" y="3351"/>
                  </a:lnTo>
                  <a:lnTo>
                    <a:pt x="622" y="3351"/>
                  </a:lnTo>
                  <a:lnTo>
                    <a:pt x="621" y="3351"/>
                  </a:lnTo>
                  <a:cubicBezTo>
                    <a:pt x="697" y="3354"/>
                    <a:pt x="756" y="3415"/>
                    <a:pt x="756" y="3491"/>
                  </a:cubicBezTo>
                  <a:cubicBezTo>
                    <a:pt x="756" y="3568"/>
                    <a:pt x="694" y="3630"/>
                    <a:pt x="617" y="3630"/>
                  </a:cubicBezTo>
                  <a:lnTo>
                    <a:pt x="478" y="3630"/>
                  </a:lnTo>
                  <a:cubicBezTo>
                    <a:pt x="462" y="3656"/>
                    <a:pt x="446" y="3682"/>
                    <a:pt x="429" y="3708"/>
                  </a:cubicBezTo>
                  <a:cubicBezTo>
                    <a:pt x="858" y="4363"/>
                    <a:pt x="1598" y="4797"/>
                    <a:pt x="2438" y="4797"/>
                  </a:cubicBezTo>
                  <a:cubicBezTo>
                    <a:pt x="3279" y="4797"/>
                    <a:pt x="4018" y="4364"/>
                    <a:pt x="4446" y="3709"/>
                  </a:cubicBezTo>
                  <a:cubicBezTo>
                    <a:pt x="4463" y="3683"/>
                    <a:pt x="4480" y="3657"/>
                    <a:pt x="4496" y="3630"/>
                  </a:cubicBezTo>
                  <a:lnTo>
                    <a:pt x="4635" y="3630"/>
                  </a:lnTo>
                  <a:cubicBezTo>
                    <a:pt x="4698" y="3630"/>
                    <a:pt x="4751" y="3589"/>
                    <a:pt x="4769" y="3531"/>
                  </a:cubicBezTo>
                  <a:cubicBezTo>
                    <a:pt x="4773" y="3518"/>
                    <a:pt x="4774" y="3505"/>
                    <a:pt x="4774" y="3491"/>
                  </a:cubicBezTo>
                  <a:cubicBezTo>
                    <a:pt x="4774" y="3415"/>
                    <a:pt x="4715" y="3354"/>
                    <a:pt x="4640" y="3351"/>
                  </a:cubicBezTo>
                  <a:lnTo>
                    <a:pt x="4253" y="3351"/>
                  </a:lnTo>
                  <a:lnTo>
                    <a:pt x="4247" y="3351"/>
                  </a:lnTo>
                  <a:cubicBezTo>
                    <a:pt x="4170" y="3351"/>
                    <a:pt x="4108" y="3288"/>
                    <a:pt x="4108" y="3211"/>
                  </a:cubicBezTo>
                  <a:cubicBezTo>
                    <a:pt x="4108" y="3167"/>
                    <a:pt x="4129" y="3127"/>
                    <a:pt x="4161" y="3101"/>
                  </a:cubicBezTo>
                  <a:cubicBezTo>
                    <a:pt x="4185" y="3082"/>
                    <a:pt x="4215" y="3071"/>
                    <a:pt x="4247" y="3071"/>
                  </a:cubicBezTo>
                  <a:lnTo>
                    <a:pt x="4741" y="3071"/>
                  </a:lnTo>
                  <a:lnTo>
                    <a:pt x="4974" y="3071"/>
                  </a:lnTo>
                  <a:lnTo>
                    <a:pt x="5142" y="3071"/>
                  </a:lnTo>
                  <a:cubicBezTo>
                    <a:pt x="5219" y="3071"/>
                    <a:pt x="5281" y="3009"/>
                    <a:pt x="5281" y="2931"/>
                  </a:cubicBezTo>
                  <a:cubicBezTo>
                    <a:pt x="5281" y="2854"/>
                    <a:pt x="5219" y="2792"/>
                    <a:pt x="5142" y="2792"/>
                  </a:cubicBezTo>
                  <a:close/>
                </a:path>
              </a:pathLst>
            </a:custGeom>
            <a:solidFill>
              <a:srgbClr val="EB1B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87" name="Google Shape;287;p12" descr="Feuer mit einfarbiger Füllu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12588" y="660971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12"/>
            <p:cNvSpPr txBox="1"/>
            <p:nvPr/>
          </p:nvSpPr>
          <p:spPr>
            <a:xfrm>
              <a:off x="3820895" y="1215521"/>
              <a:ext cx="87973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FHIR Profiles</a:t>
              </a:r>
              <a:endPara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Terminologies</a:t>
              </a:r>
              <a:endPara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0" name="Google Shape;290;p12"/>
          <p:cNvSpPr/>
          <p:nvPr/>
        </p:nvSpPr>
        <p:spPr>
          <a:xfrm rot="10800000">
            <a:off x="9339335" y="2987941"/>
            <a:ext cx="79361" cy="79361"/>
          </a:xfrm>
          <a:custGeom>
            <a:avLst/>
            <a:gdLst/>
            <a:ahLst/>
            <a:cxnLst/>
            <a:rect l="l" t="t" r="r" b="b"/>
            <a:pathLst>
              <a:path w="280" h="280" extrusionOk="0">
                <a:moveTo>
                  <a:pt x="139" y="0"/>
                </a:moveTo>
                <a:cubicBezTo>
                  <a:pt x="62" y="0"/>
                  <a:pt x="0" y="63"/>
                  <a:pt x="0" y="140"/>
                </a:cubicBezTo>
                <a:cubicBezTo>
                  <a:pt x="0" y="217"/>
                  <a:pt x="62" y="279"/>
                  <a:pt x="139" y="279"/>
                </a:cubicBezTo>
                <a:cubicBezTo>
                  <a:pt x="217" y="279"/>
                  <a:pt x="279" y="217"/>
                  <a:pt x="279" y="140"/>
                </a:cubicBezTo>
                <a:cubicBezTo>
                  <a:pt x="279" y="63"/>
                  <a:pt x="217" y="0"/>
                  <a:pt x="13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1" name="Google Shape;291;p12"/>
          <p:cNvSpPr/>
          <p:nvPr/>
        </p:nvSpPr>
        <p:spPr>
          <a:xfrm rot="10800000">
            <a:off x="8460738" y="3106863"/>
            <a:ext cx="78267" cy="78267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0" y="0"/>
                </a:cubicBezTo>
                <a:cubicBezTo>
                  <a:pt x="80" y="0"/>
                  <a:pt x="28" y="38"/>
                  <a:pt x="9" y="91"/>
                </a:cubicBezTo>
                <a:cubicBezTo>
                  <a:pt x="3" y="107"/>
                  <a:pt x="0" y="122"/>
                  <a:pt x="0" y="140"/>
                </a:cubicBezTo>
                <a:cubicBezTo>
                  <a:pt x="0" y="168"/>
                  <a:pt x="8" y="194"/>
                  <a:pt x="22" y="216"/>
                </a:cubicBezTo>
                <a:cubicBezTo>
                  <a:pt x="48" y="254"/>
                  <a:pt x="91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CBD3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3" name="Google Shape;293;p12"/>
          <p:cNvSpPr/>
          <p:nvPr/>
        </p:nvSpPr>
        <p:spPr>
          <a:xfrm rot="10800000">
            <a:off x="8460738" y="3221387"/>
            <a:ext cx="78267" cy="78267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0" y="0"/>
                </a:cubicBezTo>
                <a:cubicBezTo>
                  <a:pt x="80" y="0"/>
                  <a:pt x="28" y="38"/>
                  <a:pt x="9" y="91"/>
                </a:cubicBezTo>
                <a:cubicBezTo>
                  <a:pt x="3" y="107"/>
                  <a:pt x="0" y="122"/>
                  <a:pt x="0" y="140"/>
                </a:cubicBezTo>
                <a:cubicBezTo>
                  <a:pt x="0" y="168"/>
                  <a:pt x="8" y="194"/>
                  <a:pt x="23" y="216"/>
                </a:cubicBezTo>
                <a:cubicBezTo>
                  <a:pt x="48" y="254"/>
                  <a:pt x="91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4" name="Google Shape;294;p12"/>
          <p:cNvSpPr/>
          <p:nvPr/>
        </p:nvSpPr>
        <p:spPr>
          <a:xfrm rot="10800000">
            <a:off x="7340478" y="3108310"/>
            <a:ext cx="78267" cy="79361"/>
          </a:xfrm>
          <a:custGeom>
            <a:avLst/>
            <a:gdLst/>
            <a:ahLst/>
            <a:cxnLst/>
            <a:rect l="l" t="t" r="r" b="b"/>
            <a:pathLst>
              <a:path w="281" h="280" extrusionOk="0">
                <a:moveTo>
                  <a:pt x="140" y="0"/>
                </a:moveTo>
                <a:cubicBezTo>
                  <a:pt x="114" y="0"/>
                  <a:pt x="90" y="7"/>
                  <a:pt x="69" y="19"/>
                </a:cubicBezTo>
                <a:cubicBezTo>
                  <a:pt x="28" y="44"/>
                  <a:pt x="0" y="88"/>
                  <a:pt x="0" y="140"/>
                </a:cubicBezTo>
                <a:cubicBezTo>
                  <a:pt x="0" y="154"/>
                  <a:pt x="2" y="167"/>
                  <a:pt x="7" y="180"/>
                </a:cubicBezTo>
                <a:cubicBezTo>
                  <a:pt x="24" y="238"/>
                  <a:pt x="77" y="279"/>
                  <a:pt x="140" y="279"/>
                </a:cubicBezTo>
                <a:cubicBezTo>
                  <a:pt x="218" y="279"/>
                  <a:pt x="280" y="217"/>
                  <a:pt x="280" y="140"/>
                </a:cubicBezTo>
                <a:cubicBezTo>
                  <a:pt x="280" y="63"/>
                  <a:pt x="218" y="0"/>
                  <a:pt x="140" y="0"/>
                </a:cubicBezTo>
              </a:path>
            </a:pathLst>
          </a:custGeom>
          <a:solidFill>
            <a:srgbClr val="637D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8" name="Google Shape;308;p12"/>
          <p:cNvSpPr/>
          <p:nvPr/>
        </p:nvSpPr>
        <p:spPr>
          <a:xfrm rot="10800000">
            <a:off x="9574800" y="3106541"/>
            <a:ext cx="78267" cy="78267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0" y="0"/>
                </a:cubicBezTo>
                <a:cubicBezTo>
                  <a:pt x="80" y="0"/>
                  <a:pt x="28" y="38"/>
                  <a:pt x="9" y="91"/>
                </a:cubicBezTo>
                <a:cubicBezTo>
                  <a:pt x="3" y="107"/>
                  <a:pt x="0" y="122"/>
                  <a:pt x="0" y="140"/>
                </a:cubicBezTo>
                <a:cubicBezTo>
                  <a:pt x="0" y="168"/>
                  <a:pt x="8" y="194"/>
                  <a:pt x="22" y="216"/>
                </a:cubicBezTo>
                <a:cubicBezTo>
                  <a:pt x="48" y="254"/>
                  <a:pt x="91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98A8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317" name="Google Shape;317;p12"/>
          <p:cNvGrpSpPr/>
          <p:nvPr/>
        </p:nvGrpSpPr>
        <p:grpSpPr>
          <a:xfrm>
            <a:off x="4808380" y="2673059"/>
            <a:ext cx="1335667" cy="1054067"/>
            <a:chOff x="4659094" y="584534"/>
            <a:chExt cx="1335666" cy="1054067"/>
          </a:xfrm>
        </p:grpSpPr>
        <p:sp>
          <p:nvSpPr>
            <p:cNvPr id="318" name="Google Shape;318;p12"/>
            <p:cNvSpPr/>
            <p:nvPr/>
          </p:nvSpPr>
          <p:spPr>
            <a:xfrm>
              <a:off x="4659094" y="584534"/>
              <a:ext cx="1335666" cy="1054067"/>
            </a:xfrm>
            <a:custGeom>
              <a:avLst/>
              <a:gdLst/>
              <a:ahLst/>
              <a:cxnLst/>
              <a:rect l="l" t="t" r="r" b="b"/>
              <a:pathLst>
                <a:path w="4836" h="4798" extrusionOk="0">
                  <a:moveTo>
                    <a:pt x="1027" y="3630"/>
                  </a:moveTo>
                  <a:cubicBezTo>
                    <a:pt x="964" y="3630"/>
                    <a:pt x="911" y="3589"/>
                    <a:pt x="894" y="3531"/>
                  </a:cubicBezTo>
                  <a:cubicBezTo>
                    <a:pt x="889" y="3518"/>
                    <a:pt x="887" y="3505"/>
                    <a:pt x="887" y="3491"/>
                  </a:cubicBezTo>
                  <a:cubicBezTo>
                    <a:pt x="887" y="3439"/>
                    <a:pt x="915" y="3395"/>
                    <a:pt x="956" y="3370"/>
                  </a:cubicBezTo>
                  <a:cubicBezTo>
                    <a:pt x="977" y="3358"/>
                    <a:pt x="1001" y="3351"/>
                    <a:pt x="1027" y="3351"/>
                  </a:cubicBezTo>
                  <a:cubicBezTo>
                    <a:pt x="1105" y="3351"/>
                    <a:pt x="1167" y="3414"/>
                    <a:pt x="1167" y="3491"/>
                  </a:cubicBezTo>
                  <a:cubicBezTo>
                    <a:pt x="1167" y="3568"/>
                    <a:pt x="1105" y="3630"/>
                    <a:pt x="1027" y="3630"/>
                  </a:cubicBezTo>
                  <a:close/>
                  <a:moveTo>
                    <a:pt x="2437" y="0"/>
                  </a:moveTo>
                  <a:cubicBezTo>
                    <a:pt x="1596" y="0"/>
                    <a:pt x="857" y="432"/>
                    <a:pt x="429" y="1087"/>
                  </a:cubicBezTo>
                  <a:cubicBezTo>
                    <a:pt x="546" y="1267"/>
                    <a:pt x="641" y="1464"/>
                    <a:pt x="707" y="1673"/>
                  </a:cubicBezTo>
                  <a:lnTo>
                    <a:pt x="1103" y="1673"/>
                  </a:lnTo>
                  <a:cubicBezTo>
                    <a:pt x="1180" y="1673"/>
                    <a:pt x="1243" y="1736"/>
                    <a:pt x="1243" y="1813"/>
                  </a:cubicBezTo>
                  <a:cubicBezTo>
                    <a:pt x="1243" y="1890"/>
                    <a:pt x="1180" y="1953"/>
                    <a:pt x="1103" y="1953"/>
                  </a:cubicBezTo>
                  <a:lnTo>
                    <a:pt x="956" y="1953"/>
                  </a:lnTo>
                  <a:lnTo>
                    <a:pt x="777" y="1953"/>
                  </a:lnTo>
                  <a:lnTo>
                    <a:pt x="140" y="1953"/>
                  </a:lnTo>
                  <a:cubicBezTo>
                    <a:pt x="118" y="1953"/>
                    <a:pt x="96" y="1958"/>
                    <a:pt x="77" y="1968"/>
                  </a:cubicBezTo>
                  <a:cubicBezTo>
                    <a:pt x="31" y="1991"/>
                    <a:pt x="0" y="2038"/>
                    <a:pt x="0" y="2093"/>
                  </a:cubicBezTo>
                  <a:cubicBezTo>
                    <a:pt x="0" y="2134"/>
                    <a:pt x="18" y="2172"/>
                    <a:pt x="47" y="2197"/>
                  </a:cubicBezTo>
                  <a:cubicBezTo>
                    <a:pt x="72" y="2219"/>
                    <a:pt x="104" y="2232"/>
                    <a:pt x="139" y="2232"/>
                  </a:cubicBezTo>
                  <a:lnTo>
                    <a:pt x="866" y="2232"/>
                  </a:lnTo>
                  <a:cubicBezTo>
                    <a:pt x="901" y="2232"/>
                    <a:pt x="932" y="2244"/>
                    <a:pt x="956" y="2265"/>
                  </a:cubicBezTo>
                  <a:cubicBezTo>
                    <a:pt x="987" y="2290"/>
                    <a:pt x="1007" y="2329"/>
                    <a:pt x="1007" y="2372"/>
                  </a:cubicBezTo>
                  <a:cubicBezTo>
                    <a:pt x="1007" y="2415"/>
                    <a:pt x="987" y="2454"/>
                    <a:pt x="956" y="2480"/>
                  </a:cubicBezTo>
                  <a:cubicBezTo>
                    <a:pt x="932" y="2500"/>
                    <a:pt x="901" y="2512"/>
                    <a:pt x="866" y="2512"/>
                  </a:cubicBezTo>
                  <a:lnTo>
                    <a:pt x="613" y="2512"/>
                  </a:lnTo>
                  <a:cubicBezTo>
                    <a:pt x="537" y="2512"/>
                    <a:pt x="474" y="2575"/>
                    <a:pt x="474" y="2652"/>
                  </a:cubicBezTo>
                  <a:cubicBezTo>
                    <a:pt x="474" y="2729"/>
                    <a:pt x="537" y="2792"/>
                    <a:pt x="613" y="2792"/>
                  </a:cubicBezTo>
                  <a:lnTo>
                    <a:pt x="786" y="2792"/>
                  </a:lnTo>
                  <a:lnTo>
                    <a:pt x="956" y="2792"/>
                  </a:lnTo>
                  <a:lnTo>
                    <a:pt x="1124" y="2792"/>
                  </a:lnTo>
                  <a:cubicBezTo>
                    <a:pt x="1201" y="2792"/>
                    <a:pt x="1263" y="2854"/>
                    <a:pt x="1263" y="2931"/>
                  </a:cubicBezTo>
                  <a:cubicBezTo>
                    <a:pt x="1263" y="3009"/>
                    <a:pt x="1201" y="3071"/>
                    <a:pt x="1124" y="3071"/>
                  </a:cubicBezTo>
                  <a:lnTo>
                    <a:pt x="956" y="3071"/>
                  </a:lnTo>
                  <a:lnTo>
                    <a:pt x="723" y="3071"/>
                  </a:lnTo>
                  <a:lnTo>
                    <a:pt x="229" y="3071"/>
                  </a:lnTo>
                  <a:cubicBezTo>
                    <a:pt x="197" y="3071"/>
                    <a:pt x="167" y="3082"/>
                    <a:pt x="143" y="3101"/>
                  </a:cubicBezTo>
                  <a:cubicBezTo>
                    <a:pt x="111" y="3127"/>
                    <a:pt x="90" y="3167"/>
                    <a:pt x="90" y="3211"/>
                  </a:cubicBezTo>
                  <a:cubicBezTo>
                    <a:pt x="90" y="3288"/>
                    <a:pt x="152" y="3351"/>
                    <a:pt x="229" y="3351"/>
                  </a:cubicBezTo>
                  <a:lnTo>
                    <a:pt x="235" y="3351"/>
                  </a:lnTo>
                  <a:lnTo>
                    <a:pt x="622" y="3351"/>
                  </a:lnTo>
                  <a:cubicBezTo>
                    <a:pt x="697" y="3354"/>
                    <a:pt x="756" y="3415"/>
                    <a:pt x="756" y="3491"/>
                  </a:cubicBezTo>
                  <a:cubicBezTo>
                    <a:pt x="756" y="3505"/>
                    <a:pt x="755" y="3518"/>
                    <a:pt x="751" y="3531"/>
                  </a:cubicBezTo>
                  <a:cubicBezTo>
                    <a:pt x="733" y="3589"/>
                    <a:pt x="680" y="3630"/>
                    <a:pt x="617" y="3630"/>
                  </a:cubicBezTo>
                  <a:lnTo>
                    <a:pt x="478" y="3630"/>
                  </a:lnTo>
                  <a:cubicBezTo>
                    <a:pt x="462" y="3657"/>
                    <a:pt x="445" y="3683"/>
                    <a:pt x="428" y="3709"/>
                  </a:cubicBezTo>
                  <a:cubicBezTo>
                    <a:pt x="857" y="4364"/>
                    <a:pt x="1596" y="4797"/>
                    <a:pt x="2437" y="4797"/>
                  </a:cubicBezTo>
                  <a:cubicBezTo>
                    <a:pt x="3761" y="4797"/>
                    <a:pt x="4835" y="3723"/>
                    <a:pt x="4835" y="2398"/>
                  </a:cubicBezTo>
                  <a:cubicBezTo>
                    <a:pt x="4835" y="1074"/>
                    <a:pt x="3761" y="0"/>
                    <a:pt x="2437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319" name="Google Shape;319;p12" descr="Papier mit einfarbiger Füllu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62502" y="660971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0" name="Google Shape;320;p12"/>
          <p:cNvGrpSpPr/>
          <p:nvPr/>
        </p:nvGrpSpPr>
        <p:grpSpPr>
          <a:xfrm>
            <a:off x="6094848" y="2665766"/>
            <a:ext cx="1341523" cy="1058689"/>
            <a:chOff x="5945560" y="577241"/>
            <a:chExt cx="1341523" cy="1058689"/>
          </a:xfrm>
        </p:grpSpPr>
        <p:sp>
          <p:nvSpPr>
            <p:cNvPr id="321" name="Google Shape;321;p12"/>
            <p:cNvSpPr/>
            <p:nvPr/>
          </p:nvSpPr>
          <p:spPr>
            <a:xfrm rot="10800000">
              <a:off x="5945560" y="577241"/>
              <a:ext cx="1341523" cy="1058689"/>
            </a:xfrm>
            <a:custGeom>
              <a:avLst/>
              <a:gdLst/>
              <a:ahLst/>
              <a:cxnLst/>
              <a:rect l="l" t="t" r="r" b="b"/>
              <a:pathLst>
                <a:path w="4836" h="4798" extrusionOk="0">
                  <a:moveTo>
                    <a:pt x="1027" y="3630"/>
                  </a:moveTo>
                  <a:cubicBezTo>
                    <a:pt x="964" y="3630"/>
                    <a:pt x="911" y="3589"/>
                    <a:pt x="894" y="3531"/>
                  </a:cubicBezTo>
                  <a:cubicBezTo>
                    <a:pt x="889" y="3518"/>
                    <a:pt x="887" y="3505"/>
                    <a:pt x="887" y="3491"/>
                  </a:cubicBezTo>
                  <a:cubicBezTo>
                    <a:pt x="887" y="3439"/>
                    <a:pt x="915" y="3395"/>
                    <a:pt x="956" y="3370"/>
                  </a:cubicBezTo>
                  <a:cubicBezTo>
                    <a:pt x="977" y="3358"/>
                    <a:pt x="1001" y="3351"/>
                    <a:pt x="1027" y="3351"/>
                  </a:cubicBezTo>
                  <a:cubicBezTo>
                    <a:pt x="1105" y="3351"/>
                    <a:pt x="1167" y="3414"/>
                    <a:pt x="1167" y="3491"/>
                  </a:cubicBezTo>
                  <a:cubicBezTo>
                    <a:pt x="1167" y="3568"/>
                    <a:pt x="1105" y="3630"/>
                    <a:pt x="1027" y="3630"/>
                  </a:cubicBezTo>
                  <a:close/>
                  <a:moveTo>
                    <a:pt x="2437" y="0"/>
                  </a:moveTo>
                  <a:cubicBezTo>
                    <a:pt x="1596" y="0"/>
                    <a:pt x="857" y="432"/>
                    <a:pt x="429" y="1087"/>
                  </a:cubicBezTo>
                  <a:cubicBezTo>
                    <a:pt x="546" y="1267"/>
                    <a:pt x="641" y="1464"/>
                    <a:pt x="707" y="1673"/>
                  </a:cubicBezTo>
                  <a:lnTo>
                    <a:pt x="1103" y="1673"/>
                  </a:lnTo>
                  <a:cubicBezTo>
                    <a:pt x="1180" y="1673"/>
                    <a:pt x="1243" y="1736"/>
                    <a:pt x="1243" y="1813"/>
                  </a:cubicBezTo>
                  <a:cubicBezTo>
                    <a:pt x="1243" y="1890"/>
                    <a:pt x="1180" y="1953"/>
                    <a:pt x="1103" y="1953"/>
                  </a:cubicBezTo>
                  <a:lnTo>
                    <a:pt x="956" y="1953"/>
                  </a:lnTo>
                  <a:lnTo>
                    <a:pt x="777" y="1953"/>
                  </a:lnTo>
                  <a:lnTo>
                    <a:pt x="140" y="1953"/>
                  </a:lnTo>
                  <a:cubicBezTo>
                    <a:pt x="118" y="1953"/>
                    <a:pt x="96" y="1958"/>
                    <a:pt x="77" y="1968"/>
                  </a:cubicBezTo>
                  <a:cubicBezTo>
                    <a:pt x="31" y="1991"/>
                    <a:pt x="0" y="2038"/>
                    <a:pt x="0" y="2093"/>
                  </a:cubicBezTo>
                  <a:cubicBezTo>
                    <a:pt x="0" y="2134"/>
                    <a:pt x="18" y="2172"/>
                    <a:pt x="47" y="2197"/>
                  </a:cubicBezTo>
                  <a:cubicBezTo>
                    <a:pt x="72" y="2219"/>
                    <a:pt x="104" y="2232"/>
                    <a:pt x="139" y="2232"/>
                  </a:cubicBezTo>
                  <a:lnTo>
                    <a:pt x="866" y="2232"/>
                  </a:lnTo>
                  <a:cubicBezTo>
                    <a:pt x="901" y="2232"/>
                    <a:pt x="932" y="2244"/>
                    <a:pt x="956" y="2265"/>
                  </a:cubicBezTo>
                  <a:cubicBezTo>
                    <a:pt x="987" y="2290"/>
                    <a:pt x="1007" y="2329"/>
                    <a:pt x="1007" y="2372"/>
                  </a:cubicBezTo>
                  <a:cubicBezTo>
                    <a:pt x="1007" y="2415"/>
                    <a:pt x="987" y="2454"/>
                    <a:pt x="956" y="2480"/>
                  </a:cubicBezTo>
                  <a:cubicBezTo>
                    <a:pt x="932" y="2500"/>
                    <a:pt x="901" y="2512"/>
                    <a:pt x="866" y="2512"/>
                  </a:cubicBezTo>
                  <a:lnTo>
                    <a:pt x="613" y="2512"/>
                  </a:lnTo>
                  <a:cubicBezTo>
                    <a:pt x="537" y="2512"/>
                    <a:pt x="474" y="2575"/>
                    <a:pt x="474" y="2652"/>
                  </a:cubicBezTo>
                  <a:cubicBezTo>
                    <a:pt x="474" y="2729"/>
                    <a:pt x="537" y="2792"/>
                    <a:pt x="613" y="2792"/>
                  </a:cubicBezTo>
                  <a:lnTo>
                    <a:pt x="786" y="2792"/>
                  </a:lnTo>
                  <a:lnTo>
                    <a:pt x="956" y="2792"/>
                  </a:lnTo>
                  <a:lnTo>
                    <a:pt x="1124" y="2792"/>
                  </a:lnTo>
                  <a:cubicBezTo>
                    <a:pt x="1201" y="2792"/>
                    <a:pt x="1263" y="2854"/>
                    <a:pt x="1263" y="2931"/>
                  </a:cubicBezTo>
                  <a:cubicBezTo>
                    <a:pt x="1263" y="3009"/>
                    <a:pt x="1201" y="3071"/>
                    <a:pt x="1124" y="3071"/>
                  </a:cubicBezTo>
                  <a:lnTo>
                    <a:pt x="956" y="3071"/>
                  </a:lnTo>
                  <a:lnTo>
                    <a:pt x="723" y="3071"/>
                  </a:lnTo>
                  <a:lnTo>
                    <a:pt x="229" y="3071"/>
                  </a:lnTo>
                  <a:cubicBezTo>
                    <a:pt x="197" y="3071"/>
                    <a:pt x="167" y="3082"/>
                    <a:pt x="143" y="3101"/>
                  </a:cubicBezTo>
                  <a:cubicBezTo>
                    <a:pt x="111" y="3127"/>
                    <a:pt x="90" y="3167"/>
                    <a:pt x="90" y="3211"/>
                  </a:cubicBezTo>
                  <a:cubicBezTo>
                    <a:pt x="90" y="3288"/>
                    <a:pt x="152" y="3351"/>
                    <a:pt x="229" y="3351"/>
                  </a:cubicBezTo>
                  <a:lnTo>
                    <a:pt x="235" y="3351"/>
                  </a:lnTo>
                  <a:lnTo>
                    <a:pt x="622" y="3351"/>
                  </a:lnTo>
                  <a:cubicBezTo>
                    <a:pt x="697" y="3354"/>
                    <a:pt x="756" y="3415"/>
                    <a:pt x="756" y="3491"/>
                  </a:cubicBezTo>
                  <a:cubicBezTo>
                    <a:pt x="756" y="3505"/>
                    <a:pt x="755" y="3518"/>
                    <a:pt x="751" y="3531"/>
                  </a:cubicBezTo>
                  <a:cubicBezTo>
                    <a:pt x="733" y="3589"/>
                    <a:pt x="680" y="3630"/>
                    <a:pt x="617" y="3630"/>
                  </a:cubicBezTo>
                  <a:lnTo>
                    <a:pt x="478" y="3630"/>
                  </a:lnTo>
                  <a:cubicBezTo>
                    <a:pt x="462" y="3657"/>
                    <a:pt x="445" y="3683"/>
                    <a:pt x="428" y="3709"/>
                  </a:cubicBezTo>
                  <a:cubicBezTo>
                    <a:pt x="857" y="4364"/>
                    <a:pt x="1596" y="4797"/>
                    <a:pt x="2437" y="4797"/>
                  </a:cubicBezTo>
                  <a:cubicBezTo>
                    <a:pt x="3761" y="4797"/>
                    <a:pt x="4835" y="3723"/>
                    <a:pt x="4835" y="2398"/>
                  </a:cubicBezTo>
                  <a:cubicBezTo>
                    <a:pt x="4835" y="1074"/>
                    <a:pt x="3761" y="0"/>
                    <a:pt x="2437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322" name="Google Shape;322;p12" descr="Papier mit einfarbiger Füllu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335423" y="660971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8B28B121-1425-7AEB-DB22-E7F0F38A0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5714" y="2651408"/>
            <a:ext cx="3683000" cy="1066800"/>
          </a:xfrm>
          <a:prstGeom prst="rect">
            <a:avLst/>
          </a:prstGeom>
        </p:spPr>
      </p:pic>
      <p:grpSp>
        <p:nvGrpSpPr>
          <p:cNvPr id="8" name="Google Shape;225;p11">
            <a:extLst>
              <a:ext uri="{FF2B5EF4-FFF2-40B4-BE49-F238E27FC236}">
                <a16:creationId xmlns:a16="http://schemas.microsoft.com/office/drawing/2014/main" id="{8435B6F5-BFD0-D63D-7263-8124AACFA602}"/>
              </a:ext>
            </a:extLst>
          </p:cNvPr>
          <p:cNvGrpSpPr/>
          <p:nvPr/>
        </p:nvGrpSpPr>
        <p:grpSpPr>
          <a:xfrm>
            <a:off x="3500104" y="4745346"/>
            <a:ext cx="2251683" cy="1793714"/>
            <a:chOff x="4659094" y="584534"/>
            <a:chExt cx="1335666" cy="1054067"/>
          </a:xfrm>
        </p:grpSpPr>
        <p:sp>
          <p:nvSpPr>
            <p:cNvPr id="9" name="Google Shape;226;p11">
              <a:extLst>
                <a:ext uri="{FF2B5EF4-FFF2-40B4-BE49-F238E27FC236}">
                  <a16:creationId xmlns:a16="http://schemas.microsoft.com/office/drawing/2014/main" id="{62785BE5-6F86-297F-5D3B-EEC412D456A4}"/>
                </a:ext>
              </a:extLst>
            </p:cNvPr>
            <p:cNvSpPr/>
            <p:nvPr/>
          </p:nvSpPr>
          <p:spPr>
            <a:xfrm>
              <a:off x="4659094" y="584534"/>
              <a:ext cx="1335666" cy="1054067"/>
            </a:xfrm>
            <a:custGeom>
              <a:avLst/>
              <a:gdLst/>
              <a:ahLst/>
              <a:cxnLst/>
              <a:rect l="l" t="t" r="r" b="b"/>
              <a:pathLst>
                <a:path w="4836" h="4798" extrusionOk="0">
                  <a:moveTo>
                    <a:pt x="1027" y="3630"/>
                  </a:moveTo>
                  <a:cubicBezTo>
                    <a:pt x="964" y="3630"/>
                    <a:pt x="911" y="3589"/>
                    <a:pt x="894" y="3531"/>
                  </a:cubicBezTo>
                  <a:cubicBezTo>
                    <a:pt x="889" y="3518"/>
                    <a:pt x="887" y="3505"/>
                    <a:pt x="887" y="3491"/>
                  </a:cubicBezTo>
                  <a:cubicBezTo>
                    <a:pt x="887" y="3439"/>
                    <a:pt x="915" y="3395"/>
                    <a:pt x="956" y="3370"/>
                  </a:cubicBezTo>
                  <a:cubicBezTo>
                    <a:pt x="977" y="3358"/>
                    <a:pt x="1001" y="3351"/>
                    <a:pt x="1027" y="3351"/>
                  </a:cubicBezTo>
                  <a:cubicBezTo>
                    <a:pt x="1105" y="3351"/>
                    <a:pt x="1167" y="3414"/>
                    <a:pt x="1167" y="3491"/>
                  </a:cubicBezTo>
                  <a:cubicBezTo>
                    <a:pt x="1167" y="3568"/>
                    <a:pt x="1105" y="3630"/>
                    <a:pt x="1027" y="3630"/>
                  </a:cubicBezTo>
                  <a:close/>
                  <a:moveTo>
                    <a:pt x="2437" y="0"/>
                  </a:moveTo>
                  <a:cubicBezTo>
                    <a:pt x="1596" y="0"/>
                    <a:pt x="857" y="432"/>
                    <a:pt x="429" y="1087"/>
                  </a:cubicBezTo>
                  <a:cubicBezTo>
                    <a:pt x="546" y="1267"/>
                    <a:pt x="641" y="1464"/>
                    <a:pt x="707" y="1673"/>
                  </a:cubicBezTo>
                  <a:lnTo>
                    <a:pt x="1103" y="1673"/>
                  </a:lnTo>
                  <a:cubicBezTo>
                    <a:pt x="1180" y="1673"/>
                    <a:pt x="1243" y="1736"/>
                    <a:pt x="1243" y="1813"/>
                  </a:cubicBezTo>
                  <a:cubicBezTo>
                    <a:pt x="1243" y="1890"/>
                    <a:pt x="1180" y="1953"/>
                    <a:pt x="1103" y="1953"/>
                  </a:cubicBezTo>
                  <a:lnTo>
                    <a:pt x="956" y="1953"/>
                  </a:lnTo>
                  <a:lnTo>
                    <a:pt x="777" y="1953"/>
                  </a:lnTo>
                  <a:lnTo>
                    <a:pt x="140" y="1953"/>
                  </a:lnTo>
                  <a:cubicBezTo>
                    <a:pt x="118" y="1953"/>
                    <a:pt x="96" y="1958"/>
                    <a:pt x="77" y="1968"/>
                  </a:cubicBezTo>
                  <a:cubicBezTo>
                    <a:pt x="31" y="1991"/>
                    <a:pt x="0" y="2038"/>
                    <a:pt x="0" y="2093"/>
                  </a:cubicBezTo>
                  <a:cubicBezTo>
                    <a:pt x="0" y="2134"/>
                    <a:pt x="18" y="2172"/>
                    <a:pt x="47" y="2197"/>
                  </a:cubicBezTo>
                  <a:cubicBezTo>
                    <a:pt x="72" y="2219"/>
                    <a:pt x="104" y="2232"/>
                    <a:pt x="139" y="2232"/>
                  </a:cubicBezTo>
                  <a:lnTo>
                    <a:pt x="866" y="2232"/>
                  </a:lnTo>
                  <a:cubicBezTo>
                    <a:pt x="901" y="2232"/>
                    <a:pt x="932" y="2244"/>
                    <a:pt x="956" y="2265"/>
                  </a:cubicBezTo>
                  <a:cubicBezTo>
                    <a:pt x="987" y="2290"/>
                    <a:pt x="1007" y="2329"/>
                    <a:pt x="1007" y="2372"/>
                  </a:cubicBezTo>
                  <a:cubicBezTo>
                    <a:pt x="1007" y="2415"/>
                    <a:pt x="987" y="2454"/>
                    <a:pt x="956" y="2480"/>
                  </a:cubicBezTo>
                  <a:cubicBezTo>
                    <a:pt x="932" y="2500"/>
                    <a:pt x="901" y="2512"/>
                    <a:pt x="866" y="2512"/>
                  </a:cubicBezTo>
                  <a:lnTo>
                    <a:pt x="613" y="2512"/>
                  </a:lnTo>
                  <a:cubicBezTo>
                    <a:pt x="537" y="2512"/>
                    <a:pt x="474" y="2575"/>
                    <a:pt x="474" y="2652"/>
                  </a:cubicBezTo>
                  <a:cubicBezTo>
                    <a:pt x="474" y="2729"/>
                    <a:pt x="537" y="2792"/>
                    <a:pt x="613" y="2792"/>
                  </a:cubicBezTo>
                  <a:lnTo>
                    <a:pt x="786" y="2792"/>
                  </a:lnTo>
                  <a:lnTo>
                    <a:pt x="956" y="2792"/>
                  </a:lnTo>
                  <a:lnTo>
                    <a:pt x="1124" y="2792"/>
                  </a:lnTo>
                  <a:cubicBezTo>
                    <a:pt x="1201" y="2792"/>
                    <a:pt x="1263" y="2854"/>
                    <a:pt x="1263" y="2931"/>
                  </a:cubicBezTo>
                  <a:cubicBezTo>
                    <a:pt x="1263" y="3009"/>
                    <a:pt x="1201" y="3071"/>
                    <a:pt x="1124" y="3071"/>
                  </a:cubicBezTo>
                  <a:lnTo>
                    <a:pt x="956" y="3071"/>
                  </a:lnTo>
                  <a:lnTo>
                    <a:pt x="723" y="3071"/>
                  </a:lnTo>
                  <a:lnTo>
                    <a:pt x="229" y="3071"/>
                  </a:lnTo>
                  <a:cubicBezTo>
                    <a:pt x="197" y="3071"/>
                    <a:pt x="167" y="3082"/>
                    <a:pt x="143" y="3101"/>
                  </a:cubicBezTo>
                  <a:cubicBezTo>
                    <a:pt x="111" y="3127"/>
                    <a:pt x="90" y="3167"/>
                    <a:pt x="90" y="3211"/>
                  </a:cubicBezTo>
                  <a:cubicBezTo>
                    <a:pt x="90" y="3288"/>
                    <a:pt x="152" y="3351"/>
                    <a:pt x="229" y="3351"/>
                  </a:cubicBezTo>
                  <a:lnTo>
                    <a:pt x="235" y="3351"/>
                  </a:lnTo>
                  <a:lnTo>
                    <a:pt x="622" y="3351"/>
                  </a:lnTo>
                  <a:cubicBezTo>
                    <a:pt x="697" y="3354"/>
                    <a:pt x="756" y="3415"/>
                    <a:pt x="756" y="3491"/>
                  </a:cubicBezTo>
                  <a:cubicBezTo>
                    <a:pt x="756" y="3505"/>
                    <a:pt x="755" y="3518"/>
                    <a:pt x="751" y="3531"/>
                  </a:cubicBezTo>
                  <a:cubicBezTo>
                    <a:pt x="733" y="3589"/>
                    <a:pt x="680" y="3630"/>
                    <a:pt x="617" y="3630"/>
                  </a:cubicBezTo>
                  <a:lnTo>
                    <a:pt x="478" y="3630"/>
                  </a:lnTo>
                  <a:cubicBezTo>
                    <a:pt x="462" y="3657"/>
                    <a:pt x="445" y="3683"/>
                    <a:pt x="428" y="3709"/>
                  </a:cubicBezTo>
                  <a:cubicBezTo>
                    <a:pt x="857" y="4364"/>
                    <a:pt x="1596" y="4797"/>
                    <a:pt x="2437" y="4797"/>
                  </a:cubicBezTo>
                  <a:cubicBezTo>
                    <a:pt x="3761" y="4797"/>
                    <a:pt x="4835" y="3723"/>
                    <a:pt x="4835" y="2398"/>
                  </a:cubicBezTo>
                  <a:cubicBezTo>
                    <a:pt x="4835" y="1074"/>
                    <a:pt x="3761" y="0"/>
                    <a:pt x="2437" y="0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80000">
                  <a:srgbClr val="C00000"/>
                </a:gs>
                <a:gs pos="100000">
                  <a:srgbClr val="7030A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0" name="Google Shape;227;p11" descr="Papier mit einfarbiger Füllung">
              <a:extLst>
                <a:ext uri="{FF2B5EF4-FFF2-40B4-BE49-F238E27FC236}">
                  <a16:creationId xmlns:a16="http://schemas.microsoft.com/office/drawing/2014/main" id="{955AB2E0-05AD-CA89-AEE9-98709A6397B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062502" y="660971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228;p11">
              <a:extLst>
                <a:ext uri="{FF2B5EF4-FFF2-40B4-BE49-F238E27FC236}">
                  <a16:creationId xmlns:a16="http://schemas.microsoft.com/office/drawing/2014/main" id="{47962AF9-F364-0067-0D31-CAA902B004C6}"/>
                </a:ext>
              </a:extLst>
            </p:cNvPr>
            <p:cNvSpPr txBox="1"/>
            <p:nvPr/>
          </p:nvSpPr>
          <p:spPr>
            <a:xfrm>
              <a:off x="4885894" y="1176272"/>
              <a:ext cx="984686" cy="244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5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HL7 FHIR Implementation Guide</a:t>
              </a:r>
              <a:endParaRPr sz="2400" dirty="0"/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D3A4CBEB-B711-7D43-BA95-0744A6C718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00791" y="4745346"/>
            <a:ext cx="2251683" cy="179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57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>
          <a:extLst>
            <a:ext uri="{FF2B5EF4-FFF2-40B4-BE49-F238E27FC236}">
              <a16:creationId xmlns:a16="http://schemas.microsoft.com/office/drawing/2014/main" id="{50C25664-7BFA-B752-ABCE-578681DA3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">
            <a:extLst>
              <a:ext uri="{FF2B5EF4-FFF2-40B4-BE49-F238E27FC236}">
                <a16:creationId xmlns:a16="http://schemas.microsoft.com/office/drawing/2014/main" id="{6067E12C-036E-5361-049C-A04E89373E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189981"/>
            <a:ext cx="10591800" cy="63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1B9"/>
              </a:buClr>
              <a:buSzPts val="3600"/>
              <a:buFont typeface="Calibri"/>
              <a:buNone/>
            </a:pP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logical</a:t>
            </a:r>
            <a:r>
              <a:rPr lang="de-DE" dirty="0"/>
              <a:t> guide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whole</a:t>
            </a:r>
            <a:r>
              <a:rPr lang="de-DE" dirty="0"/>
              <a:t> </a:t>
            </a:r>
            <a:r>
              <a:rPr lang="de-DE" dirty="0" err="1"/>
              <a:t>continuum</a:t>
            </a:r>
            <a:br>
              <a:rPr lang="de-DE" dirty="0"/>
            </a:br>
            <a:endParaRPr dirty="0"/>
          </a:p>
        </p:txBody>
      </p:sp>
      <p:sp>
        <p:nvSpPr>
          <p:cNvPr id="271" name="Google Shape;271;p12">
            <a:extLst>
              <a:ext uri="{FF2B5EF4-FFF2-40B4-BE49-F238E27FC236}">
                <a16:creationId xmlns:a16="http://schemas.microsoft.com/office/drawing/2014/main" id="{AE535BF4-6A0B-F5C2-17C2-33FCB01CF991}"/>
              </a:ext>
            </a:extLst>
          </p:cNvPr>
          <p:cNvSpPr/>
          <p:nvPr/>
        </p:nvSpPr>
        <p:spPr>
          <a:xfrm>
            <a:off x="4547606" y="2783796"/>
            <a:ext cx="77924" cy="77924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1" y="0"/>
                </a:cubicBezTo>
                <a:cubicBezTo>
                  <a:pt x="79" y="0"/>
                  <a:pt x="26" y="40"/>
                  <a:pt x="8" y="96"/>
                </a:cubicBezTo>
                <a:cubicBezTo>
                  <a:pt x="3" y="110"/>
                  <a:pt x="0" y="124"/>
                  <a:pt x="0" y="140"/>
                </a:cubicBezTo>
                <a:cubicBezTo>
                  <a:pt x="0" y="166"/>
                  <a:pt x="8" y="190"/>
                  <a:pt x="21" y="211"/>
                </a:cubicBezTo>
                <a:cubicBezTo>
                  <a:pt x="45" y="252"/>
                  <a:pt x="89" y="280"/>
                  <a:pt x="141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FF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2" name="Google Shape;272;p12">
            <a:extLst>
              <a:ext uri="{FF2B5EF4-FFF2-40B4-BE49-F238E27FC236}">
                <a16:creationId xmlns:a16="http://schemas.microsoft.com/office/drawing/2014/main" id="{8A455022-5E6F-8877-2BDF-CD2A29255F13}"/>
              </a:ext>
            </a:extLst>
          </p:cNvPr>
          <p:cNvSpPr/>
          <p:nvPr/>
        </p:nvSpPr>
        <p:spPr>
          <a:xfrm>
            <a:off x="3672181" y="2962659"/>
            <a:ext cx="79015" cy="79015"/>
          </a:xfrm>
          <a:custGeom>
            <a:avLst/>
            <a:gdLst/>
            <a:ahLst/>
            <a:cxnLst/>
            <a:rect l="l" t="t" r="r" b="b"/>
            <a:pathLst>
              <a:path w="280" h="280" extrusionOk="0">
                <a:moveTo>
                  <a:pt x="140" y="0"/>
                </a:moveTo>
                <a:cubicBezTo>
                  <a:pt x="63" y="0"/>
                  <a:pt x="0" y="63"/>
                  <a:pt x="0" y="140"/>
                </a:cubicBezTo>
                <a:cubicBezTo>
                  <a:pt x="0" y="217"/>
                  <a:pt x="63" y="279"/>
                  <a:pt x="140" y="279"/>
                </a:cubicBezTo>
                <a:cubicBezTo>
                  <a:pt x="217" y="279"/>
                  <a:pt x="279" y="217"/>
                  <a:pt x="279" y="140"/>
                </a:cubicBezTo>
                <a:cubicBezTo>
                  <a:pt x="279" y="63"/>
                  <a:pt x="217" y="0"/>
                  <a:pt x="140" y="0"/>
                </a:cubicBezTo>
              </a:path>
            </a:pathLst>
          </a:cu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3" name="Google Shape;273;p12">
            <a:extLst>
              <a:ext uri="{FF2B5EF4-FFF2-40B4-BE49-F238E27FC236}">
                <a16:creationId xmlns:a16="http://schemas.microsoft.com/office/drawing/2014/main" id="{B45A5378-DF48-E7BB-0E00-9744FDDC3CBB}"/>
              </a:ext>
            </a:extLst>
          </p:cNvPr>
          <p:cNvSpPr/>
          <p:nvPr/>
        </p:nvSpPr>
        <p:spPr>
          <a:xfrm>
            <a:off x="3438830" y="2783796"/>
            <a:ext cx="77924" cy="77924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0" y="0"/>
                </a:cubicBezTo>
                <a:cubicBezTo>
                  <a:pt x="80" y="0"/>
                  <a:pt x="28" y="38"/>
                  <a:pt x="9" y="91"/>
                </a:cubicBezTo>
                <a:cubicBezTo>
                  <a:pt x="3" y="107"/>
                  <a:pt x="0" y="122"/>
                  <a:pt x="0" y="140"/>
                </a:cubicBezTo>
                <a:cubicBezTo>
                  <a:pt x="0" y="168"/>
                  <a:pt x="8" y="194"/>
                  <a:pt x="23" y="216"/>
                </a:cubicBezTo>
                <a:cubicBezTo>
                  <a:pt x="48" y="254"/>
                  <a:pt x="91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FF44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FF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4" name="Google Shape;274;p12">
            <a:extLst>
              <a:ext uri="{FF2B5EF4-FFF2-40B4-BE49-F238E27FC236}">
                <a16:creationId xmlns:a16="http://schemas.microsoft.com/office/drawing/2014/main" id="{D7B720C0-ECCC-5245-B367-C73EEE55F122}"/>
              </a:ext>
            </a:extLst>
          </p:cNvPr>
          <p:cNvSpPr/>
          <p:nvPr/>
        </p:nvSpPr>
        <p:spPr>
          <a:xfrm>
            <a:off x="4781378" y="2959572"/>
            <a:ext cx="77924" cy="79015"/>
          </a:xfrm>
          <a:custGeom>
            <a:avLst/>
            <a:gdLst/>
            <a:ahLst/>
            <a:cxnLst/>
            <a:rect l="l" t="t" r="r" b="b"/>
            <a:pathLst>
              <a:path w="281" h="280" extrusionOk="0">
                <a:moveTo>
                  <a:pt x="140" y="0"/>
                </a:moveTo>
                <a:cubicBezTo>
                  <a:pt x="114" y="0"/>
                  <a:pt x="90" y="7"/>
                  <a:pt x="69" y="19"/>
                </a:cubicBezTo>
                <a:cubicBezTo>
                  <a:pt x="28" y="44"/>
                  <a:pt x="0" y="88"/>
                  <a:pt x="0" y="140"/>
                </a:cubicBezTo>
                <a:cubicBezTo>
                  <a:pt x="0" y="154"/>
                  <a:pt x="2" y="167"/>
                  <a:pt x="7" y="180"/>
                </a:cubicBezTo>
                <a:cubicBezTo>
                  <a:pt x="24" y="238"/>
                  <a:pt x="77" y="279"/>
                  <a:pt x="140" y="279"/>
                </a:cubicBezTo>
                <a:cubicBezTo>
                  <a:pt x="218" y="279"/>
                  <a:pt x="280" y="217"/>
                  <a:pt x="280" y="140"/>
                </a:cubicBezTo>
                <a:cubicBezTo>
                  <a:pt x="280" y="63"/>
                  <a:pt x="218" y="0"/>
                  <a:pt x="140" y="0"/>
                </a:cubicBezTo>
              </a:path>
            </a:pathLst>
          </a:custGeom>
          <a:solidFill>
            <a:srgbClr val="EB1B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75" name="Google Shape;275;p12">
            <a:extLst>
              <a:ext uri="{FF2B5EF4-FFF2-40B4-BE49-F238E27FC236}">
                <a16:creationId xmlns:a16="http://schemas.microsoft.com/office/drawing/2014/main" id="{FF8AE66A-FAA2-B1E4-D58F-38469AC3B5E6}"/>
              </a:ext>
            </a:extLst>
          </p:cNvPr>
          <p:cNvGrpSpPr/>
          <p:nvPr/>
        </p:nvGrpSpPr>
        <p:grpSpPr>
          <a:xfrm>
            <a:off x="1220007" y="2235285"/>
            <a:ext cx="1447683" cy="1054067"/>
            <a:chOff x="1342452" y="584534"/>
            <a:chExt cx="1447682" cy="1054067"/>
          </a:xfrm>
        </p:grpSpPr>
        <p:sp>
          <p:nvSpPr>
            <p:cNvPr id="276" name="Google Shape;276;p12">
              <a:extLst>
                <a:ext uri="{FF2B5EF4-FFF2-40B4-BE49-F238E27FC236}">
                  <a16:creationId xmlns:a16="http://schemas.microsoft.com/office/drawing/2014/main" id="{657B0C09-A8BA-507F-C5DA-17548F06BE6E}"/>
                </a:ext>
              </a:extLst>
            </p:cNvPr>
            <p:cNvSpPr/>
            <p:nvPr/>
          </p:nvSpPr>
          <p:spPr>
            <a:xfrm>
              <a:off x="1342452" y="584534"/>
              <a:ext cx="1447682" cy="1054067"/>
            </a:xfrm>
            <a:custGeom>
              <a:avLst/>
              <a:gdLst/>
              <a:ahLst/>
              <a:cxnLst/>
              <a:rect l="l" t="t" r="r" b="b"/>
              <a:pathLst>
                <a:path w="5243" h="4798" extrusionOk="0">
                  <a:moveTo>
                    <a:pt x="4158" y="2792"/>
                  </a:moveTo>
                  <a:cubicBezTo>
                    <a:pt x="4109" y="2792"/>
                    <a:pt x="4066" y="2766"/>
                    <a:pt x="4040" y="2728"/>
                  </a:cubicBezTo>
                  <a:cubicBezTo>
                    <a:pt x="4026" y="2706"/>
                    <a:pt x="4018" y="2680"/>
                    <a:pt x="4018" y="2652"/>
                  </a:cubicBezTo>
                  <a:cubicBezTo>
                    <a:pt x="4018" y="2634"/>
                    <a:pt x="4021" y="2619"/>
                    <a:pt x="4027" y="2603"/>
                  </a:cubicBezTo>
                  <a:cubicBezTo>
                    <a:pt x="4046" y="2550"/>
                    <a:pt x="4098" y="2512"/>
                    <a:pt x="4158" y="2512"/>
                  </a:cubicBezTo>
                  <a:cubicBezTo>
                    <a:pt x="4235" y="2512"/>
                    <a:pt x="4298" y="2575"/>
                    <a:pt x="4298" y="2652"/>
                  </a:cubicBezTo>
                  <a:cubicBezTo>
                    <a:pt x="4298" y="2729"/>
                    <a:pt x="4235" y="2792"/>
                    <a:pt x="4158" y="2792"/>
                  </a:cubicBezTo>
                  <a:close/>
                  <a:moveTo>
                    <a:pt x="5101" y="2792"/>
                  </a:moveTo>
                  <a:lnTo>
                    <a:pt x="4764" y="2792"/>
                  </a:lnTo>
                  <a:lnTo>
                    <a:pt x="4591" y="2792"/>
                  </a:lnTo>
                  <a:cubicBezTo>
                    <a:pt x="4514" y="2792"/>
                    <a:pt x="4451" y="2729"/>
                    <a:pt x="4451" y="2652"/>
                  </a:cubicBezTo>
                  <a:cubicBezTo>
                    <a:pt x="4451" y="2575"/>
                    <a:pt x="4514" y="2512"/>
                    <a:pt x="4591" y="2512"/>
                  </a:cubicBezTo>
                  <a:lnTo>
                    <a:pt x="4844" y="2512"/>
                  </a:lnTo>
                  <a:cubicBezTo>
                    <a:pt x="4921" y="2512"/>
                    <a:pt x="4984" y="2449"/>
                    <a:pt x="4984" y="2372"/>
                  </a:cubicBezTo>
                  <a:cubicBezTo>
                    <a:pt x="4984" y="2295"/>
                    <a:pt x="4921" y="2232"/>
                    <a:pt x="4844" y="2232"/>
                  </a:cubicBezTo>
                  <a:lnTo>
                    <a:pt x="4418" y="2232"/>
                  </a:lnTo>
                  <a:lnTo>
                    <a:pt x="4118" y="2232"/>
                  </a:lnTo>
                  <a:cubicBezTo>
                    <a:pt x="4083" y="2232"/>
                    <a:pt x="4051" y="2220"/>
                    <a:pt x="4026" y="2198"/>
                  </a:cubicBezTo>
                  <a:cubicBezTo>
                    <a:pt x="3996" y="2173"/>
                    <a:pt x="3977" y="2135"/>
                    <a:pt x="3977" y="2093"/>
                  </a:cubicBezTo>
                  <a:cubicBezTo>
                    <a:pt x="3977" y="2037"/>
                    <a:pt x="4010" y="1989"/>
                    <a:pt x="4057" y="1967"/>
                  </a:cubicBezTo>
                  <a:cubicBezTo>
                    <a:pt x="4075" y="1958"/>
                    <a:pt x="4095" y="1953"/>
                    <a:pt x="4118" y="1953"/>
                  </a:cubicBezTo>
                  <a:lnTo>
                    <a:pt x="4418" y="1953"/>
                  </a:lnTo>
                  <a:lnTo>
                    <a:pt x="4755" y="1953"/>
                  </a:lnTo>
                  <a:lnTo>
                    <a:pt x="5081" y="1953"/>
                  </a:lnTo>
                  <a:cubicBezTo>
                    <a:pt x="5158" y="1953"/>
                    <a:pt x="5220" y="1890"/>
                    <a:pt x="5220" y="1813"/>
                  </a:cubicBezTo>
                  <a:cubicBezTo>
                    <a:pt x="5220" y="1736"/>
                    <a:pt x="5158" y="1673"/>
                    <a:pt x="5081" y="1673"/>
                  </a:cubicBezTo>
                  <a:lnTo>
                    <a:pt x="4684" y="1673"/>
                  </a:lnTo>
                  <a:cubicBezTo>
                    <a:pt x="4618" y="1465"/>
                    <a:pt x="4524" y="1268"/>
                    <a:pt x="4407" y="1088"/>
                  </a:cubicBezTo>
                  <a:cubicBezTo>
                    <a:pt x="3979" y="433"/>
                    <a:pt x="3239" y="0"/>
                    <a:pt x="2398" y="0"/>
                  </a:cubicBezTo>
                  <a:cubicBezTo>
                    <a:pt x="1074" y="0"/>
                    <a:pt x="0" y="1074"/>
                    <a:pt x="0" y="2398"/>
                  </a:cubicBezTo>
                  <a:cubicBezTo>
                    <a:pt x="0" y="3723"/>
                    <a:pt x="1074" y="4797"/>
                    <a:pt x="2398" y="4797"/>
                  </a:cubicBezTo>
                  <a:cubicBezTo>
                    <a:pt x="3239" y="4797"/>
                    <a:pt x="3979" y="4363"/>
                    <a:pt x="4407" y="3708"/>
                  </a:cubicBezTo>
                  <a:cubicBezTo>
                    <a:pt x="4423" y="3682"/>
                    <a:pt x="4440" y="3656"/>
                    <a:pt x="4456" y="3630"/>
                  </a:cubicBezTo>
                  <a:lnTo>
                    <a:pt x="4595" y="3630"/>
                  </a:lnTo>
                  <a:cubicBezTo>
                    <a:pt x="4671" y="3630"/>
                    <a:pt x="4734" y="3568"/>
                    <a:pt x="4734" y="3491"/>
                  </a:cubicBezTo>
                  <a:cubicBezTo>
                    <a:pt x="4734" y="3415"/>
                    <a:pt x="4675" y="3354"/>
                    <a:pt x="4599" y="3351"/>
                  </a:cubicBezTo>
                  <a:lnTo>
                    <a:pt x="4418" y="3351"/>
                  </a:lnTo>
                  <a:lnTo>
                    <a:pt x="4215" y="3351"/>
                  </a:lnTo>
                  <a:lnTo>
                    <a:pt x="4207" y="3351"/>
                  </a:lnTo>
                  <a:cubicBezTo>
                    <a:pt x="4130" y="3351"/>
                    <a:pt x="4067" y="3288"/>
                    <a:pt x="4067" y="3211"/>
                  </a:cubicBezTo>
                  <a:cubicBezTo>
                    <a:pt x="4067" y="3165"/>
                    <a:pt x="4089" y="3126"/>
                    <a:pt x="4122" y="3100"/>
                  </a:cubicBezTo>
                  <a:cubicBezTo>
                    <a:pt x="4146" y="3082"/>
                    <a:pt x="4175" y="3071"/>
                    <a:pt x="4207" y="3071"/>
                  </a:cubicBezTo>
                  <a:lnTo>
                    <a:pt x="4418" y="3071"/>
                  </a:lnTo>
                  <a:lnTo>
                    <a:pt x="4700" y="3071"/>
                  </a:lnTo>
                  <a:lnTo>
                    <a:pt x="5101" y="3071"/>
                  </a:lnTo>
                  <a:cubicBezTo>
                    <a:pt x="5179" y="3071"/>
                    <a:pt x="5242" y="3009"/>
                    <a:pt x="5242" y="2931"/>
                  </a:cubicBezTo>
                  <a:cubicBezTo>
                    <a:pt x="5242" y="2854"/>
                    <a:pt x="5179" y="2792"/>
                    <a:pt x="5101" y="2792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77" name="Google Shape;277;p12">
              <a:extLst>
                <a:ext uri="{FF2B5EF4-FFF2-40B4-BE49-F238E27FC236}">
                  <a16:creationId xmlns:a16="http://schemas.microsoft.com/office/drawing/2014/main" id="{3C918597-ADB8-BE99-170A-C643F865E380}"/>
                </a:ext>
              </a:extLst>
            </p:cNvPr>
            <p:cNvSpPr/>
            <p:nvPr/>
          </p:nvSpPr>
          <p:spPr>
            <a:xfrm>
              <a:off x="2685423" y="1305735"/>
              <a:ext cx="79015" cy="79015"/>
            </a:xfrm>
            <a:custGeom>
              <a:avLst/>
              <a:gdLst/>
              <a:ahLst/>
              <a:cxnLst/>
              <a:rect l="l" t="t" r="r" b="b"/>
              <a:pathLst>
                <a:path w="280" h="280" extrusionOk="0">
                  <a:moveTo>
                    <a:pt x="139" y="0"/>
                  </a:moveTo>
                  <a:cubicBezTo>
                    <a:pt x="62" y="0"/>
                    <a:pt x="0" y="63"/>
                    <a:pt x="0" y="140"/>
                  </a:cubicBezTo>
                  <a:cubicBezTo>
                    <a:pt x="0" y="217"/>
                    <a:pt x="62" y="279"/>
                    <a:pt x="139" y="279"/>
                  </a:cubicBezTo>
                  <a:cubicBezTo>
                    <a:pt x="217" y="279"/>
                    <a:pt x="279" y="217"/>
                    <a:pt x="279" y="140"/>
                  </a:cubicBezTo>
                  <a:cubicBezTo>
                    <a:pt x="279" y="63"/>
                    <a:pt x="217" y="0"/>
                    <a:pt x="139" y="0"/>
                  </a:cubicBezTo>
                </a:path>
              </a:pathLst>
            </a:custGeom>
            <a:solidFill>
              <a:srgbClr val="A8D0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78" name="Google Shape;278;p12">
              <a:extLst>
                <a:ext uri="{FF2B5EF4-FFF2-40B4-BE49-F238E27FC236}">
                  <a16:creationId xmlns:a16="http://schemas.microsoft.com/office/drawing/2014/main" id="{2AB1E16D-2D5B-583B-1201-C2EEB0A5E80D}"/>
                </a:ext>
              </a:extLst>
            </p:cNvPr>
            <p:cNvSpPr/>
            <p:nvPr/>
          </p:nvSpPr>
          <p:spPr>
            <a:xfrm>
              <a:off x="2451652" y="1133046"/>
              <a:ext cx="77924" cy="77924"/>
            </a:xfrm>
            <a:custGeom>
              <a:avLst/>
              <a:gdLst/>
              <a:ahLst/>
              <a:cxnLst/>
              <a:rect l="l" t="t" r="r" b="b"/>
              <a:pathLst>
                <a:path w="281" h="281" extrusionOk="0">
                  <a:moveTo>
                    <a:pt x="280" y="140"/>
                  </a:moveTo>
                  <a:cubicBezTo>
                    <a:pt x="280" y="63"/>
                    <a:pt x="217" y="0"/>
                    <a:pt x="140" y="0"/>
                  </a:cubicBezTo>
                  <a:cubicBezTo>
                    <a:pt x="80" y="0"/>
                    <a:pt x="28" y="38"/>
                    <a:pt x="9" y="91"/>
                  </a:cubicBezTo>
                  <a:cubicBezTo>
                    <a:pt x="3" y="107"/>
                    <a:pt x="0" y="122"/>
                    <a:pt x="0" y="140"/>
                  </a:cubicBezTo>
                  <a:cubicBezTo>
                    <a:pt x="0" y="168"/>
                    <a:pt x="8" y="194"/>
                    <a:pt x="22" y="216"/>
                  </a:cubicBezTo>
                  <a:cubicBezTo>
                    <a:pt x="48" y="254"/>
                    <a:pt x="91" y="280"/>
                    <a:pt x="140" y="280"/>
                  </a:cubicBezTo>
                  <a:cubicBezTo>
                    <a:pt x="217" y="280"/>
                    <a:pt x="280" y="217"/>
                    <a:pt x="280" y="140"/>
                  </a:cubicBezTo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79" name="Google Shape;279;p12" descr="Lichter an mit einfarbiger Füllung">
              <a:extLst>
                <a:ext uri="{FF2B5EF4-FFF2-40B4-BE49-F238E27FC236}">
                  <a16:creationId xmlns:a16="http://schemas.microsoft.com/office/drawing/2014/main" id="{2395B156-79CD-4381-29AB-8AA6D67478D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38084" y="661047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Google Shape;280;p12">
              <a:extLst>
                <a:ext uri="{FF2B5EF4-FFF2-40B4-BE49-F238E27FC236}">
                  <a16:creationId xmlns:a16="http://schemas.microsoft.com/office/drawing/2014/main" id="{96C7589B-BF44-443D-3CD7-EC129EC27DEC}"/>
                </a:ext>
              </a:extLst>
            </p:cNvPr>
            <p:cNvSpPr txBox="1"/>
            <p:nvPr/>
          </p:nvSpPr>
          <p:spPr>
            <a:xfrm>
              <a:off x="1616101" y="1221450"/>
              <a:ext cx="73024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700">
                  <a:solidFill>
                    <a:srgbClr val="3A7D22"/>
                  </a:solidFill>
                  <a:latin typeface="Arial"/>
                  <a:ea typeface="Arial"/>
                  <a:cs typeface="Arial"/>
                  <a:sym typeface="Arial"/>
                </a:rPr>
                <a:t>Idea, Requirement</a:t>
              </a:r>
              <a:endParaRPr sz="700">
                <a:solidFill>
                  <a:srgbClr val="3A7D2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1" name="Google Shape;281;p12">
            <a:extLst>
              <a:ext uri="{FF2B5EF4-FFF2-40B4-BE49-F238E27FC236}">
                <a16:creationId xmlns:a16="http://schemas.microsoft.com/office/drawing/2014/main" id="{83F575DD-4063-3750-F205-5CA10DA17BD4}"/>
              </a:ext>
            </a:extLst>
          </p:cNvPr>
          <p:cNvGrpSpPr/>
          <p:nvPr/>
        </p:nvGrpSpPr>
        <p:grpSpPr>
          <a:xfrm>
            <a:off x="2318250" y="2235285"/>
            <a:ext cx="1458640" cy="1054066"/>
            <a:chOff x="2440694" y="584534"/>
            <a:chExt cx="1458640" cy="1054067"/>
          </a:xfrm>
        </p:grpSpPr>
        <p:sp>
          <p:nvSpPr>
            <p:cNvPr id="282" name="Google Shape;282;p12">
              <a:extLst>
                <a:ext uri="{FF2B5EF4-FFF2-40B4-BE49-F238E27FC236}">
                  <a16:creationId xmlns:a16="http://schemas.microsoft.com/office/drawing/2014/main" id="{32751D89-71E9-C67F-8AF6-8DE56CFC5047}"/>
                </a:ext>
              </a:extLst>
            </p:cNvPr>
            <p:cNvSpPr/>
            <p:nvPr/>
          </p:nvSpPr>
          <p:spPr>
            <a:xfrm>
              <a:off x="2440694" y="584534"/>
              <a:ext cx="1458640" cy="1054067"/>
            </a:xfrm>
            <a:custGeom>
              <a:avLst/>
              <a:gdLst/>
              <a:ahLst/>
              <a:cxnLst/>
              <a:rect l="l" t="t" r="r" b="b"/>
              <a:pathLst>
                <a:path w="5283" h="4798" extrusionOk="0">
                  <a:moveTo>
                    <a:pt x="4199" y="2792"/>
                  </a:moveTo>
                  <a:cubicBezTo>
                    <a:pt x="4150" y="2792"/>
                    <a:pt x="4107" y="2766"/>
                    <a:pt x="4082" y="2728"/>
                  </a:cubicBezTo>
                  <a:cubicBezTo>
                    <a:pt x="4068" y="2706"/>
                    <a:pt x="4059" y="2680"/>
                    <a:pt x="4059" y="2652"/>
                  </a:cubicBezTo>
                  <a:cubicBezTo>
                    <a:pt x="4059" y="2634"/>
                    <a:pt x="4062" y="2619"/>
                    <a:pt x="4068" y="2603"/>
                  </a:cubicBezTo>
                  <a:cubicBezTo>
                    <a:pt x="4087" y="2550"/>
                    <a:pt x="4139" y="2512"/>
                    <a:pt x="4199" y="2512"/>
                  </a:cubicBezTo>
                  <a:cubicBezTo>
                    <a:pt x="4276" y="2512"/>
                    <a:pt x="4339" y="2575"/>
                    <a:pt x="4339" y="2652"/>
                  </a:cubicBezTo>
                  <a:cubicBezTo>
                    <a:pt x="4339" y="2729"/>
                    <a:pt x="4276" y="2792"/>
                    <a:pt x="4199" y="2792"/>
                  </a:cubicBezTo>
                  <a:close/>
                  <a:moveTo>
                    <a:pt x="1027" y="3630"/>
                  </a:moveTo>
                  <a:cubicBezTo>
                    <a:pt x="950" y="3630"/>
                    <a:pt x="888" y="3568"/>
                    <a:pt x="888" y="3491"/>
                  </a:cubicBezTo>
                  <a:cubicBezTo>
                    <a:pt x="888" y="3414"/>
                    <a:pt x="950" y="3351"/>
                    <a:pt x="1027" y="3351"/>
                  </a:cubicBezTo>
                  <a:cubicBezTo>
                    <a:pt x="1105" y="3351"/>
                    <a:pt x="1167" y="3414"/>
                    <a:pt x="1167" y="3491"/>
                  </a:cubicBezTo>
                  <a:cubicBezTo>
                    <a:pt x="1167" y="3568"/>
                    <a:pt x="1105" y="3630"/>
                    <a:pt x="1027" y="3630"/>
                  </a:cubicBezTo>
                  <a:close/>
                  <a:moveTo>
                    <a:pt x="5142" y="2792"/>
                  </a:moveTo>
                  <a:lnTo>
                    <a:pt x="4805" y="2792"/>
                  </a:lnTo>
                  <a:lnTo>
                    <a:pt x="4632" y="2792"/>
                  </a:lnTo>
                  <a:cubicBezTo>
                    <a:pt x="4621" y="2792"/>
                    <a:pt x="4610" y="2790"/>
                    <a:pt x="4600" y="2787"/>
                  </a:cubicBezTo>
                  <a:cubicBezTo>
                    <a:pt x="4538" y="2773"/>
                    <a:pt x="4492" y="2718"/>
                    <a:pt x="4492" y="2652"/>
                  </a:cubicBezTo>
                  <a:cubicBezTo>
                    <a:pt x="4492" y="2586"/>
                    <a:pt x="4538" y="2530"/>
                    <a:pt x="4600" y="2516"/>
                  </a:cubicBezTo>
                  <a:cubicBezTo>
                    <a:pt x="4610" y="2513"/>
                    <a:pt x="4621" y="2512"/>
                    <a:pt x="4632" y="2512"/>
                  </a:cubicBezTo>
                  <a:lnTo>
                    <a:pt x="4885" y="2512"/>
                  </a:lnTo>
                  <a:cubicBezTo>
                    <a:pt x="4963" y="2512"/>
                    <a:pt x="5025" y="2449"/>
                    <a:pt x="5025" y="2372"/>
                  </a:cubicBezTo>
                  <a:cubicBezTo>
                    <a:pt x="5025" y="2295"/>
                    <a:pt x="4963" y="2232"/>
                    <a:pt x="4885" y="2232"/>
                  </a:cubicBezTo>
                  <a:lnTo>
                    <a:pt x="4600" y="2232"/>
                  </a:lnTo>
                  <a:lnTo>
                    <a:pt x="4159" y="2232"/>
                  </a:lnTo>
                  <a:cubicBezTo>
                    <a:pt x="4124" y="2232"/>
                    <a:pt x="4092" y="2220"/>
                    <a:pt x="4067" y="2198"/>
                  </a:cubicBezTo>
                  <a:cubicBezTo>
                    <a:pt x="4038" y="2173"/>
                    <a:pt x="4019" y="2135"/>
                    <a:pt x="4019" y="2093"/>
                  </a:cubicBezTo>
                  <a:cubicBezTo>
                    <a:pt x="4019" y="2037"/>
                    <a:pt x="4051" y="1989"/>
                    <a:pt x="4098" y="1967"/>
                  </a:cubicBezTo>
                  <a:cubicBezTo>
                    <a:pt x="4116" y="1958"/>
                    <a:pt x="4137" y="1953"/>
                    <a:pt x="4159" y="1953"/>
                  </a:cubicBezTo>
                  <a:lnTo>
                    <a:pt x="4600" y="1953"/>
                  </a:lnTo>
                  <a:lnTo>
                    <a:pt x="4796" y="1953"/>
                  </a:lnTo>
                  <a:lnTo>
                    <a:pt x="5122" y="1953"/>
                  </a:lnTo>
                  <a:cubicBezTo>
                    <a:pt x="5199" y="1953"/>
                    <a:pt x="5262" y="1890"/>
                    <a:pt x="5262" y="1813"/>
                  </a:cubicBezTo>
                  <a:cubicBezTo>
                    <a:pt x="5262" y="1736"/>
                    <a:pt x="5199" y="1673"/>
                    <a:pt x="5122" y="1673"/>
                  </a:cubicBezTo>
                  <a:lnTo>
                    <a:pt x="4726" y="1673"/>
                  </a:lnTo>
                  <a:cubicBezTo>
                    <a:pt x="4659" y="1465"/>
                    <a:pt x="4566" y="1268"/>
                    <a:pt x="4448" y="1088"/>
                  </a:cubicBezTo>
                  <a:cubicBezTo>
                    <a:pt x="4020" y="433"/>
                    <a:pt x="3280" y="0"/>
                    <a:pt x="2439" y="0"/>
                  </a:cubicBezTo>
                  <a:cubicBezTo>
                    <a:pt x="1598" y="0"/>
                    <a:pt x="858" y="433"/>
                    <a:pt x="430" y="1088"/>
                  </a:cubicBezTo>
                  <a:cubicBezTo>
                    <a:pt x="547" y="1268"/>
                    <a:pt x="641" y="1465"/>
                    <a:pt x="707" y="1673"/>
                  </a:cubicBezTo>
                  <a:lnTo>
                    <a:pt x="1104" y="1673"/>
                  </a:lnTo>
                  <a:cubicBezTo>
                    <a:pt x="1181" y="1673"/>
                    <a:pt x="1243" y="1736"/>
                    <a:pt x="1243" y="1813"/>
                  </a:cubicBezTo>
                  <a:cubicBezTo>
                    <a:pt x="1243" y="1890"/>
                    <a:pt x="1181" y="1953"/>
                    <a:pt x="1104" y="1953"/>
                  </a:cubicBezTo>
                  <a:lnTo>
                    <a:pt x="778" y="1953"/>
                  </a:lnTo>
                  <a:lnTo>
                    <a:pt x="441" y="1953"/>
                  </a:lnTo>
                  <a:lnTo>
                    <a:pt x="141" y="1953"/>
                  </a:lnTo>
                  <a:cubicBezTo>
                    <a:pt x="118" y="1953"/>
                    <a:pt x="98" y="1958"/>
                    <a:pt x="80" y="1967"/>
                  </a:cubicBezTo>
                  <a:cubicBezTo>
                    <a:pt x="33" y="1989"/>
                    <a:pt x="0" y="2037"/>
                    <a:pt x="0" y="2093"/>
                  </a:cubicBezTo>
                  <a:cubicBezTo>
                    <a:pt x="0" y="2135"/>
                    <a:pt x="19" y="2173"/>
                    <a:pt x="49" y="2198"/>
                  </a:cubicBezTo>
                  <a:cubicBezTo>
                    <a:pt x="74" y="2220"/>
                    <a:pt x="106" y="2232"/>
                    <a:pt x="141" y="2232"/>
                  </a:cubicBezTo>
                  <a:lnTo>
                    <a:pt x="441" y="2232"/>
                  </a:lnTo>
                  <a:lnTo>
                    <a:pt x="867" y="2232"/>
                  </a:lnTo>
                  <a:cubicBezTo>
                    <a:pt x="945" y="2232"/>
                    <a:pt x="1007" y="2295"/>
                    <a:pt x="1007" y="2372"/>
                  </a:cubicBezTo>
                  <a:cubicBezTo>
                    <a:pt x="1007" y="2449"/>
                    <a:pt x="945" y="2512"/>
                    <a:pt x="867" y="2512"/>
                  </a:cubicBezTo>
                  <a:lnTo>
                    <a:pt x="614" y="2512"/>
                  </a:lnTo>
                  <a:cubicBezTo>
                    <a:pt x="537" y="2512"/>
                    <a:pt x="474" y="2575"/>
                    <a:pt x="474" y="2652"/>
                  </a:cubicBezTo>
                  <a:cubicBezTo>
                    <a:pt x="474" y="2729"/>
                    <a:pt x="537" y="2792"/>
                    <a:pt x="614" y="2792"/>
                  </a:cubicBezTo>
                  <a:lnTo>
                    <a:pt x="787" y="2792"/>
                  </a:lnTo>
                  <a:lnTo>
                    <a:pt x="1124" y="2792"/>
                  </a:lnTo>
                  <a:cubicBezTo>
                    <a:pt x="1202" y="2792"/>
                    <a:pt x="1265" y="2854"/>
                    <a:pt x="1265" y="2931"/>
                  </a:cubicBezTo>
                  <a:cubicBezTo>
                    <a:pt x="1265" y="3009"/>
                    <a:pt x="1202" y="3071"/>
                    <a:pt x="1124" y="3071"/>
                  </a:cubicBezTo>
                  <a:lnTo>
                    <a:pt x="723" y="3071"/>
                  </a:lnTo>
                  <a:lnTo>
                    <a:pt x="441" y="3071"/>
                  </a:lnTo>
                  <a:lnTo>
                    <a:pt x="230" y="3071"/>
                  </a:lnTo>
                  <a:cubicBezTo>
                    <a:pt x="198" y="3071"/>
                    <a:pt x="169" y="3082"/>
                    <a:pt x="145" y="3100"/>
                  </a:cubicBezTo>
                  <a:cubicBezTo>
                    <a:pt x="112" y="3126"/>
                    <a:pt x="90" y="3165"/>
                    <a:pt x="90" y="3211"/>
                  </a:cubicBezTo>
                  <a:cubicBezTo>
                    <a:pt x="90" y="3288"/>
                    <a:pt x="153" y="3351"/>
                    <a:pt x="230" y="3351"/>
                  </a:cubicBezTo>
                  <a:lnTo>
                    <a:pt x="238" y="3351"/>
                  </a:lnTo>
                  <a:lnTo>
                    <a:pt x="441" y="3351"/>
                  </a:lnTo>
                  <a:lnTo>
                    <a:pt x="622" y="3351"/>
                  </a:lnTo>
                  <a:cubicBezTo>
                    <a:pt x="698" y="3354"/>
                    <a:pt x="757" y="3415"/>
                    <a:pt x="757" y="3491"/>
                  </a:cubicBezTo>
                  <a:cubicBezTo>
                    <a:pt x="757" y="3568"/>
                    <a:pt x="694" y="3630"/>
                    <a:pt x="618" y="3630"/>
                  </a:cubicBezTo>
                  <a:lnTo>
                    <a:pt x="479" y="3630"/>
                  </a:lnTo>
                  <a:cubicBezTo>
                    <a:pt x="463" y="3656"/>
                    <a:pt x="446" y="3682"/>
                    <a:pt x="430" y="3708"/>
                  </a:cubicBezTo>
                  <a:cubicBezTo>
                    <a:pt x="858" y="4363"/>
                    <a:pt x="1598" y="4797"/>
                    <a:pt x="2439" y="4797"/>
                  </a:cubicBezTo>
                  <a:cubicBezTo>
                    <a:pt x="3280" y="4797"/>
                    <a:pt x="4020" y="4363"/>
                    <a:pt x="4448" y="3708"/>
                  </a:cubicBezTo>
                  <a:cubicBezTo>
                    <a:pt x="4465" y="3682"/>
                    <a:pt x="4481" y="3656"/>
                    <a:pt x="4497" y="3630"/>
                  </a:cubicBezTo>
                  <a:lnTo>
                    <a:pt x="4636" y="3630"/>
                  </a:lnTo>
                  <a:cubicBezTo>
                    <a:pt x="4713" y="3630"/>
                    <a:pt x="4775" y="3568"/>
                    <a:pt x="4775" y="3491"/>
                  </a:cubicBezTo>
                  <a:cubicBezTo>
                    <a:pt x="4775" y="3415"/>
                    <a:pt x="4716" y="3354"/>
                    <a:pt x="4640" y="3351"/>
                  </a:cubicBezTo>
                  <a:cubicBezTo>
                    <a:pt x="4641" y="3351"/>
                    <a:pt x="4641" y="3351"/>
                    <a:pt x="4641" y="3351"/>
                  </a:cubicBezTo>
                  <a:lnTo>
                    <a:pt x="4600" y="3351"/>
                  </a:lnTo>
                  <a:lnTo>
                    <a:pt x="4256" y="3351"/>
                  </a:lnTo>
                  <a:lnTo>
                    <a:pt x="4248" y="3351"/>
                  </a:lnTo>
                  <a:cubicBezTo>
                    <a:pt x="4171" y="3351"/>
                    <a:pt x="4108" y="3288"/>
                    <a:pt x="4108" y="3211"/>
                  </a:cubicBezTo>
                  <a:cubicBezTo>
                    <a:pt x="4108" y="3165"/>
                    <a:pt x="4130" y="3126"/>
                    <a:pt x="4164" y="3100"/>
                  </a:cubicBezTo>
                  <a:cubicBezTo>
                    <a:pt x="4187" y="3082"/>
                    <a:pt x="4217" y="3071"/>
                    <a:pt x="4248" y="3071"/>
                  </a:cubicBezTo>
                  <a:lnTo>
                    <a:pt x="4600" y="3071"/>
                  </a:lnTo>
                  <a:lnTo>
                    <a:pt x="4742" y="3071"/>
                  </a:lnTo>
                  <a:lnTo>
                    <a:pt x="5142" y="3071"/>
                  </a:lnTo>
                  <a:cubicBezTo>
                    <a:pt x="5220" y="3071"/>
                    <a:pt x="5282" y="3009"/>
                    <a:pt x="5282" y="2931"/>
                  </a:cubicBezTo>
                  <a:cubicBezTo>
                    <a:pt x="5282" y="2854"/>
                    <a:pt x="5220" y="2792"/>
                    <a:pt x="5142" y="2792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83" name="Google Shape;283;p12" descr="Hierarchie mit einfarbiger Füllung">
              <a:extLst>
                <a:ext uri="{FF2B5EF4-FFF2-40B4-BE49-F238E27FC236}">
                  <a16:creationId xmlns:a16="http://schemas.microsoft.com/office/drawing/2014/main" id="{656B0C4B-7D19-79D2-E193-3A68D083EE9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74444" y="660971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p12">
              <a:extLst>
                <a:ext uri="{FF2B5EF4-FFF2-40B4-BE49-F238E27FC236}">
                  <a16:creationId xmlns:a16="http://schemas.microsoft.com/office/drawing/2014/main" id="{BB359DC5-0082-FFAB-62F3-C0633DF495BC}"/>
                </a:ext>
              </a:extLst>
            </p:cNvPr>
            <p:cNvSpPr txBox="1"/>
            <p:nvPr/>
          </p:nvSpPr>
          <p:spPr>
            <a:xfrm>
              <a:off x="2765681" y="1182005"/>
              <a:ext cx="730247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Functional and Logical Model</a:t>
              </a:r>
              <a:endParaRPr/>
            </a:p>
          </p:txBody>
        </p:sp>
      </p:grpSp>
      <p:grpSp>
        <p:nvGrpSpPr>
          <p:cNvPr id="285" name="Google Shape;285;p12">
            <a:extLst>
              <a:ext uri="{FF2B5EF4-FFF2-40B4-BE49-F238E27FC236}">
                <a16:creationId xmlns:a16="http://schemas.microsoft.com/office/drawing/2014/main" id="{CFB3B1C5-81B6-7D22-5760-C7C72A91FADB}"/>
              </a:ext>
            </a:extLst>
          </p:cNvPr>
          <p:cNvGrpSpPr/>
          <p:nvPr/>
        </p:nvGrpSpPr>
        <p:grpSpPr>
          <a:xfrm>
            <a:off x="3427450" y="2235284"/>
            <a:ext cx="1458640" cy="1054066"/>
            <a:chOff x="3549894" y="584534"/>
            <a:chExt cx="1458640" cy="1054067"/>
          </a:xfrm>
        </p:grpSpPr>
        <p:sp>
          <p:nvSpPr>
            <p:cNvPr id="286" name="Google Shape;286;p12">
              <a:extLst>
                <a:ext uri="{FF2B5EF4-FFF2-40B4-BE49-F238E27FC236}">
                  <a16:creationId xmlns:a16="http://schemas.microsoft.com/office/drawing/2014/main" id="{7434D273-B9E9-8AB5-66D8-A929C44B01BA}"/>
                </a:ext>
              </a:extLst>
            </p:cNvPr>
            <p:cNvSpPr/>
            <p:nvPr/>
          </p:nvSpPr>
          <p:spPr>
            <a:xfrm>
              <a:off x="3549894" y="584534"/>
              <a:ext cx="1458640" cy="1054067"/>
            </a:xfrm>
            <a:custGeom>
              <a:avLst/>
              <a:gdLst/>
              <a:ahLst/>
              <a:cxnLst/>
              <a:rect l="l" t="t" r="r" b="b"/>
              <a:pathLst>
                <a:path w="5282" h="4798" extrusionOk="0">
                  <a:moveTo>
                    <a:pt x="4199" y="2792"/>
                  </a:moveTo>
                  <a:cubicBezTo>
                    <a:pt x="4147" y="2792"/>
                    <a:pt x="4103" y="2764"/>
                    <a:pt x="4079" y="2723"/>
                  </a:cubicBezTo>
                  <a:cubicBezTo>
                    <a:pt x="4066" y="2702"/>
                    <a:pt x="4058" y="2678"/>
                    <a:pt x="4058" y="2652"/>
                  </a:cubicBezTo>
                  <a:cubicBezTo>
                    <a:pt x="4058" y="2636"/>
                    <a:pt x="4061" y="2622"/>
                    <a:pt x="4066" y="2608"/>
                  </a:cubicBezTo>
                  <a:cubicBezTo>
                    <a:pt x="4084" y="2552"/>
                    <a:pt x="4137" y="2512"/>
                    <a:pt x="4199" y="2512"/>
                  </a:cubicBezTo>
                  <a:cubicBezTo>
                    <a:pt x="4275" y="2512"/>
                    <a:pt x="4338" y="2575"/>
                    <a:pt x="4338" y="2652"/>
                  </a:cubicBezTo>
                  <a:cubicBezTo>
                    <a:pt x="4338" y="2729"/>
                    <a:pt x="4275" y="2792"/>
                    <a:pt x="4199" y="2792"/>
                  </a:cubicBezTo>
                  <a:close/>
                  <a:moveTo>
                    <a:pt x="1027" y="3630"/>
                  </a:moveTo>
                  <a:cubicBezTo>
                    <a:pt x="950" y="3630"/>
                    <a:pt x="887" y="3568"/>
                    <a:pt x="887" y="3491"/>
                  </a:cubicBezTo>
                  <a:cubicBezTo>
                    <a:pt x="887" y="3414"/>
                    <a:pt x="950" y="3351"/>
                    <a:pt x="1027" y="3351"/>
                  </a:cubicBezTo>
                  <a:cubicBezTo>
                    <a:pt x="1104" y="3351"/>
                    <a:pt x="1166" y="3414"/>
                    <a:pt x="1166" y="3491"/>
                  </a:cubicBezTo>
                  <a:cubicBezTo>
                    <a:pt x="1166" y="3568"/>
                    <a:pt x="1104" y="3630"/>
                    <a:pt x="1027" y="3630"/>
                  </a:cubicBezTo>
                  <a:close/>
                  <a:moveTo>
                    <a:pt x="5142" y="2792"/>
                  </a:moveTo>
                  <a:lnTo>
                    <a:pt x="4974" y="2792"/>
                  </a:lnTo>
                  <a:lnTo>
                    <a:pt x="4804" y="2792"/>
                  </a:lnTo>
                  <a:lnTo>
                    <a:pt x="4631" y="2792"/>
                  </a:lnTo>
                  <a:cubicBezTo>
                    <a:pt x="4555" y="2792"/>
                    <a:pt x="4492" y="2729"/>
                    <a:pt x="4492" y="2652"/>
                  </a:cubicBezTo>
                  <a:cubicBezTo>
                    <a:pt x="4492" y="2575"/>
                    <a:pt x="4555" y="2512"/>
                    <a:pt x="4631" y="2512"/>
                  </a:cubicBezTo>
                  <a:lnTo>
                    <a:pt x="4884" y="2512"/>
                  </a:lnTo>
                  <a:cubicBezTo>
                    <a:pt x="4919" y="2512"/>
                    <a:pt x="4950" y="2500"/>
                    <a:pt x="4974" y="2480"/>
                  </a:cubicBezTo>
                  <a:cubicBezTo>
                    <a:pt x="5005" y="2454"/>
                    <a:pt x="5025" y="2415"/>
                    <a:pt x="5025" y="2372"/>
                  </a:cubicBezTo>
                  <a:cubicBezTo>
                    <a:pt x="5025" y="2329"/>
                    <a:pt x="5005" y="2290"/>
                    <a:pt x="4974" y="2265"/>
                  </a:cubicBezTo>
                  <a:cubicBezTo>
                    <a:pt x="4950" y="2244"/>
                    <a:pt x="4919" y="2232"/>
                    <a:pt x="4884" y="2232"/>
                  </a:cubicBezTo>
                  <a:lnTo>
                    <a:pt x="4157" y="2232"/>
                  </a:lnTo>
                  <a:cubicBezTo>
                    <a:pt x="4122" y="2232"/>
                    <a:pt x="4090" y="2219"/>
                    <a:pt x="4065" y="2197"/>
                  </a:cubicBezTo>
                  <a:cubicBezTo>
                    <a:pt x="4036" y="2172"/>
                    <a:pt x="4018" y="2134"/>
                    <a:pt x="4018" y="2093"/>
                  </a:cubicBezTo>
                  <a:cubicBezTo>
                    <a:pt x="4018" y="2038"/>
                    <a:pt x="4049" y="1991"/>
                    <a:pt x="4095" y="1968"/>
                  </a:cubicBezTo>
                  <a:cubicBezTo>
                    <a:pt x="4114" y="1958"/>
                    <a:pt x="4136" y="1953"/>
                    <a:pt x="4158" y="1953"/>
                  </a:cubicBezTo>
                  <a:lnTo>
                    <a:pt x="4795" y="1953"/>
                  </a:lnTo>
                  <a:lnTo>
                    <a:pt x="4974" y="1953"/>
                  </a:lnTo>
                  <a:lnTo>
                    <a:pt x="5121" y="1953"/>
                  </a:lnTo>
                  <a:cubicBezTo>
                    <a:pt x="5198" y="1953"/>
                    <a:pt x="5261" y="1890"/>
                    <a:pt x="5261" y="1813"/>
                  </a:cubicBezTo>
                  <a:cubicBezTo>
                    <a:pt x="5261" y="1736"/>
                    <a:pt x="5198" y="1673"/>
                    <a:pt x="5121" y="1673"/>
                  </a:cubicBezTo>
                  <a:lnTo>
                    <a:pt x="4725" y="1673"/>
                  </a:lnTo>
                  <a:cubicBezTo>
                    <a:pt x="4659" y="1464"/>
                    <a:pt x="4564" y="1267"/>
                    <a:pt x="4447" y="1087"/>
                  </a:cubicBezTo>
                  <a:cubicBezTo>
                    <a:pt x="4019" y="432"/>
                    <a:pt x="3279" y="0"/>
                    <a:pt x="2438" y="0"/>
                  </a:cubicBezTo>
                  <a:cubicBezTo>
                    <a:pt x="1598" y="0"/>
                    <a:pt x="858" y="433"/>
                    <a:pt x="429" y="1088"/>
                  </a:cubicBezTo>
                  <a:cubicBezTo>
                    <a:pt x="547" y="1268"/>
                    <a:pt x="640" y="1465"/>
                    <a:pt x="707" y="1673"/>
                  </a:cubicBezTo>
                  <a:lnTo>
                    <a:pt x="1103" y="1673"/>
                  </a:lnTo>
                  <a:cubicBezTo>
                    <a:pt x="1180" y="1673"/>
                    <a:pt x="1243" y="1736"/>
                    <a:pt x="1243" y="1813"/>
                  </a:cubicBezTo>
                  <a:cubicBezTo>
                    <a:pt x="1243" y="1890"/>
                    <a:pt x="1180" y="1953"/>
                    <a:pt x="1103" y="1953"/>
                  </a:cubicBezTo>
                  <a:lnTo>
                    <a:pt x="777" y="1953"/>
                  </a:lnTo>
                  <a:lnTo>
                    <a:pt x="581" y="1953"/>
                  </a:lnTo>
                  <a:lnTo>
                    <a:pt x="140" y="1953"/>
                  </a:lnTo>
                  <a:cubicBezTo>
                    <a:pt x="118" y="1953"/>
                    <a:pt x="97" y="1958"/>
                    <a:pt x="79" y="1967"/>
                  </a:cubicBezTo>
                  <a:cubicBezTo>
                    <a:pt x="32" y="1989"/>
                    <a:pt x="0" y="2037"/>
                    <a:pt x="0" y="2093"/>
                  </a:cubicBezTo>
                  <a:cubicBezTo>
                    <a:pt x="0" y="2135"/>
                    <a:pt x="19" y="2173"/>
                    <a:pt x="48" y="2198"/>
                  </a:cubicBezTo>
                  <a:cubicBezTo>
                    <a:pt x="73" y="2220"/>
                    <a:pt x="105" y="2232"/>
                    <a:pt x="140" y="2232"/>
                  </a:cubicBezTo>
                  <a:lnTo>
                    <a:pt x="581" y="2232"/>
                  </a:lnTo>
                  <a:lnTo>
                    <a:pt x="866" y="2232"/>
                  </a:lnTo>
                  <a:cubicBezTo>
                    <a:pt x="944" y="2232"/>
                    <a:pt x="1006" y="2295"/>
                    <a:pt x="1006" y="2372"/>
                  </a:cubicBezTo>
                  <a:cubicBezTo>
                    <a:pt x="1006" y="2449"/>
                    <a:pt x="944" y="2512"/>
                    <a:pt x="866" y="2512"/>
                  </a:cubicBezTo>
                  <a:lnTo>
                    <a:pt x="613" y="2512"/>
                  </a:lnTo>
                  <a:cubicBezTo>
                    <a:pt x="602" y="2512"/>
                    <a:pt x="591" y="2513"/>
                    <a:pt x="581" y="2516"/>
                  </a:cubicBezTo>
                  <a:cubicBezTo>
                    <a:pt x="519" y="2530"/>
                    <a:pt x="473" y="2586"/>
                    <a:pt x="473" y="2652"/>
                  </a:cubicBezTo>
                  <a:cubicBezTo>
                    <a:pt x="473" y="2718"/>
                    <a:pt x="519" y="2773"/>
                    <a:pt x="581" y="2787"/>
                  </a:cubicBezTo>
                  <a:cubicBezTo>
                    <a:pt x="591" y="2790"/>
                    <a:pt x="602" y="2792"/>
                    <a:pt x="613" y="2792"/>
                  </a:cubicBezTo>
                  <a:lnTo>
                    <a:pt x="786" y="2792"/>
                  </a:lnTo>
                  <a:lnTo>
                    <a:pt x="1123" y="2792"/>
                  </a:lnTo>
                  <a:cubicBezTo>
                    <a:pt x="1201" y="2792"/>
                    <a:pt x="1263" y="2854"/>
                    <a:pt x="1263" y="2931"/>
                  </a:cubicBezTo>
                  <a:cubicBezTo>
                    <a:pt x="1263" y="3009"/>
                    <a:pt x="1201" y="3071"/>
                    <a:pt x="1123" y="3071"/>
                  </a:cubicBezTo>
                  <a:lnTo>
                    <a:pt x="723" y="3071"/>
                  </a:lnTo>
                  <a:lnTo>
                    <a:pt x="581" y="3071"/>
                  </a:lnTo>
                  <a:lnTo>
                    <a:pt x="229" y="3071"/>
                  </a:lnTo>
                  <a:cubicBezTo>
                    <a:pt x="198" y="3071"/>
                    <a:pt x="168" y="3082"/>
                    <a:pt x="144" y="3100"/>
                  </a:cubicBezTo>
                  <a:cubicBezTo>
                    <a:pt x="111" y="3126"/>
                    <a:pt x="89" y="3165"/>
                    <a:pt x="89" y="3211"/>
                  </a:cubicBezTo>
                  <a:cubicBezTo>
                    <a:pt x="89" y="3288"/>
                    <a:pt x="152" y="3351"/>
                    <a:pt x="229" y="3351"/>
                  </a:cubicBezTo>
                  <a:lnTo>
                    <a:pt x="237" y="3351"/>
                  </a:lnTo>
                  <a:lnTo>
                    <a:pt x="581" y="3351"/>
                  </a:lnTo>
                  <a:lnTo>
                    <a:pt x="622" y="3351"/>
                  </a:lnTo>
                  <a:lnTo>
                    <a:pt x="621" y="3351"/>
                  </a:lnTo>
                  <a:cubicBezTo>
                    <a:pt x="697" y="3354"/>
                    <a:pt x="756" y="3415"/>
                    <a:pt x="756" y="3491"/>
                  </a:cubicBezTo>
                  <a:cubicBezTo>
                    <a:pt x="756" y="3568"/>
                    <a:pt x="694" y="3630"/>
                    <a:pt x="617" y="3630"/>
                  </a:cubicBezTo>
                  <a:lnTo>
                    <a:pt x="478" y="3630"/>
                  </a:lnTo>
                  <a:cubicBezTo>
                    <a:pt x="462" y="3656"/>
                    <a:pt x="446" y="3682"/>
                    <a:pt x="429" y="3708"/>
                  </a:cubicBezTo>
                  <a:cubicBezTo>
                    <a:pt x="858" y="4363"/>
                    <a:pt x="1598" y="4797"/>
                    <a:pt x="2438" y="4797"/>
                  </a:cubicBezTo>
                  <a:cubicBezTo>
                    <a:pt x="3279" y="4797"/>
                    <a:pt x="4018" y="4364"/>
                    <a:pt x="4446" y="3709"/>
                  </a:cubicBezTo>
                  <a:cubicBezTo>
                    <a:pt x="4463" y="3683"/>
                    <a:pt x="4480" y="3657"/>
                    <a:pt x="4496" y="3630"/>
                  </a:cubicBezTo>
                  <a:lnTo>
                    <a:pt x="4635" y="3630"/>
                  </a:lnTo>
                  <a:cubicBezTo>
                    <a:pt x="4698" y="3630"/>
                    <a:pt x="4751" y="3589"/>
                    <a:pt x="4769" y="3531"/>
                  </a:cubicBezTo>
                  <a:cubicBezTo>
                    <a:pt x="4773" y="3518"/>
                    <a:pt x="4774" y="3505"/>
                    <a:pt x="4774" y="3491"/>
                  </a:cubicBezTo>
                  <a:cubicBezTo>
                    <a:pt x="4774" y="3415"/>
                    <a:pt x="4715" y="3354"/>
                    <a:pt x="4640" y="3351"/>
                  </a:cubicBezTo>
                  <a:lnTo>
                    <a:pt x="4253" y="3351"/>
                  </a:lnTo>
                  <a:lnTo>
                    <a:pt x="4247" y="3351"/>
                  </a:lnTo>
                  <a:cubicBezTo>
                    <a:pt x="4170" y="3351"/>
                    <a:pt x="4108" y="3288"/>
                    <a:pt x="4108" y="3211"/>
                  </a:cubicBezTo>
                  <a:cubicBezTo>
                    <a:pt x="4108" y="3167"/>
                    <a:pt x="4129" y="3127"/>
                    <a:pt x="4161" y="3101"/>
                  </a:cubicBezTo>
                  <a:cubicBezTo>
                    <a:pt x="4185" y="3082"/>
                    <a:pt x="4215" y="3071"/>
                    <a:pt x="4247" y="3071"/>
                  </a:cubicBezTo>
                  <a:lnTo>
                    <a:pt x="4741" y="3071"/>
                  </a:lnTo>
                  <a:lnTo>
                    <a:pt x="4974" y="3071"/>
                  </a:lnTo>
                  <a:lnTo>
                    <a:pt x="5142" y="3071"/>
                  </a:lnTo>
                  <a:cubicBezTo>
                    <a:pt x="5219" y="3071"/>
                    <a:pt x="5281" y="3009"/>
                    <a:pt x="5281" y="2931"/>
                  </a:cubicBezTo>
                  <a:cubicBezTo>
                    <a:pt x="5281" y="2854"/>
                    <a:pt x="5219" y="2792"/>
                    <a:pt x="5142" y="2792"/>
                  </a:cubicBezTo>
                  <a:close/>
                </a:path>
              </a:pathLst>
            </a:custGeom>
            <a:solidFill>
              <a:srgbClr val="EB1B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87" name="Google Shape;287;p12" descr="Feuer mit einfarbiger Füllung">
              <a:extLst>
                <a:ext uri="{FF2B5EF4-FFF2-40B4-BE49-F238E27FC236}">
                  <a16:creationId xmlns:a16="http://schemas.microsoft.com/office/drawing/2014/main" id="{FC46C9B5-9B62-3C82-CD6A-2C9052E6079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12588" y="660971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12">
              <a:extLst>
                <a:ext uri="{FF2B5EF4-FFF2-40B4-BE49-F238E27FC236}">
                  <a16:creationId xmlns:a16="http://schemas.microsoft.com/office/drawing/2014/main" id="{03C2D080-101E-56C6-CD8C-6E29CA758D3C}"/>
                </a:ext>
              </a:extLst>
            </p:cNvPr>
            <p:cNvSpPr txBox="1"/>
            <p:nvPr/>
          </p:nvSpPr>
          <p:spPr>
            <a:xfrm>
              <a:off x="3820895" y="1215521"/>
              <a:ext cx="87973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FHIR Profiles</a:t>
              </a:r>
              <a:endPara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Terminologies</a:t>
              </a:r>
              <a:endPara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9" name="Google Shape;289;p12">
            <a:extLst>
              <a:ext uri="{FF2B5EF4-FFF2-40B4-BE49-F238E27FC236}">
                <a16:creationId xmlns:a16="http://schemas.microsoft.com/office/drawing/2014/main" id="{A6450D7F-C436-D7DD-9AAC-D12046FD618F}"/>
              </a:ext>
            </a:extLst>
          </p:cNvPr>
          <p:cNvSpPr/>
          <p:nvPr/>
        </p:nvSpPr>
        <p:spPr>
          <a:xfrm rot="10800000">
            <a:off x="6836288" y="2478400"/>
            <a:ext cx="78267" cy="78267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1" y="0"/>
                </a:cubicBezTo>
                <a:cubicBezTo>
                  <a:pt x="79" y="0"/>
                  <a:pt x="26" y="40"/>
                  <a:pt x="8" y="96"/>
                </a:cubicBezTo>
                <a:cubicBezTo>
                  <a:pt x="3" y="110"/>
                  <a:pt x="0" y="124"/>
                  <a:pt x="0" y="140"/>
                </a:cubicBezTo>
                <a:cubicBezTo>
                  <a:pt x="0" y="166"/>
                  <a:pt x="8" y="190"/>
                  <a:pt x="21" y="211"/>
                </a:cubicBezTo>
                <a:cubicBezTo>
                  <a:pt x="45" y="252"/>
                  <a:pt x="89" y="280"/>
                  <a:pt x="141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CBD3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0" name="Google Shape;290;p12">
            <a:extLst>
              <a:ext uri="{FF2B5EF4-FFF2-40B4-BE49-F238E27FC236}">
                <a16:creationId xmlns:a16="http://schemas.microsoft.com/office/drawing/2014/main" id="{01D09421-1CEB-3BFA-90B3-E465EA9FCB24}"/>
              </a:ext>
            </a:extLst>
          </p:cNvPr>
          <p:cNvSpPr/>
          <p:nvPr/>
        </p:nvSpPr>
        <p:spPr>
          <a:xfrm rot="10800000">
            <a:off x="9067603" y="2550166"/>
            <a:ext cx="79361" cy="79361"/>
          </a:xfrm>
          <a:custGeom>
            <a:avLst/>
            <a:gdLst/>
            <a:ahLst/>
            <a:cxnLst/>
            <a:rect l="l" t="t" r="r" b="b"/>
            <a:pathLst>
              <a:path w="280" h="280" extrusionOk="0">
                <a:moveTo>
                  <a:pt x="139" y="0"/>
                </a:moveTo>
                <a:cubicBezTo>
                  <a:pt x="62" y="0"/>
                  <a:pt x="0" y="63"/>
                  <a:pt x="0" y="140"/>
                </a:cubicBezTo>
                <a:cubicBezTo>
                  <a:pt x="0" y="217"/>
                  <a:pt x="62" y="279"/>
                  <a:pt x="139" y="279"/>
                </a:cubicBezTo>
                <a:cubicBezTo>
                  <a:pt x="217" y="279"/>
                  <a:pt x="279" y="217"/>
                  <a:pt x="279" y="140"/>
                </a:cubicBezTo>
                <a:cubicBezTo>
                  <a:pt x="279" y="63"/>
                  <a:pt x="217" y="0"/>
                  <a:pt x="13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1" name="Google Shape;291;p12">
            <a:extLst>
              <a:ext uri="{FF2B5EF4-FFF2-40B4-BE49-F238E27FC236}">
                <a16:creationId xmlns:a16="http://schemas.microsoft.com/office/drawing/2014/main" id="{4CCE4156-5146-A99D-368D-80F5EB25FB3C}"/>
              </a:ext>
            </a:extLst>
          </p:cNvPr>
          <p:cNvSpPr/>
          <p:nvPr/>
        </p:nvSpPr>
        <p:spPr>
          <a:xfrm rot="10800000">
            <a:off x="8189006" y="2669088"/>
            <a:ext cx="78267" cy="78267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0" y="0"/>
                </a:cubicBezTo>
                <a:cubicBezTo>
                  <a:pt x="80" y="0"/>
                  <a:pt x="28" y="38"/>
                  <a:pt x="9" y="91"/>
                </a:cubicBezTo>
                <a:cubicBezTo>
                  <a:pt x="3" y="107"/>
                  <a:pt x="0" y="122"/>
                  <a:pt x="0" y="140"/>
                </a:cubicBezTo>
                <a:cubicBezTo>
                  <a:pt x="0" y="168"/>
                  <a:pt x="8" y="194"/>
                  <a:pt x="22" y="216"/>
                </a:cubicBezTo>
                <a:cubicBezTo>
                  <a:pt x="48" y="254"/>
                  <a:pt x="91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CBD3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2" name="Google Shape;292;p12">
            <a:extLst>
              <a:ext uri="{FF2B5EF4-FFF2-40B4-BE49-F238E27FC236}">
                <a16:creationId xmlns:a16="http://schemas.microsoft.com/office/drawing/2014/main" id="{2C7D8995-002C-33D5-9CCA-51DF1E1C8773}"/>
              </a:ext>
            </a:extLst>
          </p:cNvPr>
          <p:cNvSpPr/>
          <p:nvPr/>
        </p:nvSpPr>
        <p:spPr>
          <a:xfrm rot="10800000">
            <a:off x="7953971" y="2477306"/>
            <a:ext cx="79361" cy="79361"/>
          </a:xfrm>
          <a:custGeom>
            <a:avLst/>
            <a:gdLst/>
            <a:ahLst/>
            <a:cxnLst/>
            <a:rect l="l" t="t" r="r" b="b"/>
            <a:pathLst>
              <a:path w="280" h="280" extrusionOk="0">
                <a:moveTo>
                  <a:pt x="140" y="0"/>
                </a:moveTo>
                <a:cubicBezTo>
                  <a:pt x="63" y="0"/>
                  <a:pt x="0" y="63"/>
                  <a:pt x="0" y="140"/>
                </a:cubicBezTo>
                <a:cubicBezTo>
                  <a:pt x="0" y="217"/>
                  <a:pt x="63" y="279"/>
                  <a:pt x="140" y="279"/>
                </a:cubicBezTo>
                <a:cubicBezTo>
                  <a:pt x="217" y="279"/>
                  <a:pt x="279" y="217"/>
                  <a:pt x="279" y="140"/>
                </a:cubicBezTo>
                <a:cubicBezTo>
                  <a:pt x="279" y="63"/>
                  <a:pt x="217" y="0"/>
                  <a:pt x="140" y="0"/>
                </a:cubicBezTo>
              </a:path>
            </a:pathLst>
          </a:custGeom>
          <a:solidFill>
            <a:srgbClr val="98A8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3" name="Google Shape;293;p12">
            <a:extLst>
              <a:ext uri="{FF2B5EF4-FFF2-40B4-BE49-F238E27FC236}">
                <a16:creationId xmlns:a16="http://schemas.microsoft.com/office/drawing/2014/main" id="{1AF42449-E486-8C72-9459-653C9F7998BE}"/>
              </a:ext>
            </a:extLst>
          </p:cNvPr>
          <p:cNvSpPr/>
          <p:nvPr/>
        </p:nvSpPr>
        <p:spPr>
          <a:xfrm rot="10800000">
            <a:off x="8189006" y="2783612"/>
            <a:ext cx="78267" cy="78267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0" y="0"/>
                </a:cubicBezTo>
                <a:cubicBezTo>
                  <a:pt x="80" y="0"/>
                  <a:pt x="28" y="38"/>
                  <a:pt x="9" y="91"/>
                </a:cubicBezTo>
                <a:cubicBezTo>
                  <a:pt x="3" y="107"/>
                  <a:pt x="0" y="122"/>
                  <a:pt x="0" y="140"/>
                </a:cubicBezTo>
                <a:cubicBezTo>
                  <a:pt x="0" y="168"/>
                  <a:pt x="8" y="194"/>
                  <a:pt x="23" y="216"/>
                </a:cubicBezTo>
                <a:cubicBezTo>
                  <a:pt x="48" y="254"/>
                  <a:pt x="91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4" name="Google Shape;294;p12">
            <a:extLst>
              <a:ext uri="{FF2B5EF4-FFF2-40B4-BE49-F238E27FC236}">
                <a16:creationId xmlns:a16="http://schemas.microsoft.com/office/drawing/2014/main" id="{4FCE4B52-8AA7-702C-A138-D0B0725ED5DC}"/>
              </a:ext>
            </a:extLst>
          </p:cNvPr>
          <p:cNvSpPr/>
          <p:nvPr/>
        </p:nvSpPr>
        <p:spPr>
          <a:xfrm rot="10800000">
            <a:off x="7068746" y="2670535"/>
            <a:ext cx="78267" cy="79361"/>
          </a:xfrm>
          <a:custGeom>
            <a:avLst/>
            <a:gdLst/>
            <a:ahLst/>
            <a:cxnLst/>
            <a:rect l="l" t="t" r="r" b="b"/>
            <a:pathLst>
              <a:path w="281" h="280" extrusionOk="0">
                <a:moveTo>
                  <a:pt x="140" y="0"/>
                </a:moveTo>
                <a:cubicBezTo>
                  <a:pt x="114" y="0"/>
                  <a:pt x="90" y="7"/>
                  <a:pt x="69" y="19"/>
                </a:cubicBezTo>
                <a:cubicBezTo>
                  <a:pt x="28" y="44"/>
                  <a:pt x="0" y="88"/>
                  <a:pt x="0" y="140"/>
                </a:cubicBezTo>
                <a:cubicBezTo>
                  <a:pt x="0" y="154"/>
                  <a:pt x="2" y="167"/>
                  <a:pt x="7" y="180"/>
                </a:cubicBezTo>
                <a:cubicBezTo>
                  <a:pt x="24" y="238"/>
                  <a:pt x="77" y="279"/>
                  <a:pt x="140" y="279"/>
                </a:cubicBezTo>
                <a:cubicBezTo>
                  <a:pt x="218" y="279"/>
                  <a:pt x="280" y="217"/>
                  <a:pt x="280" y="140"/>
                </a:cubicBezTo>
                <a:cubicBezTo>
                  <a:pt x="280" y="63"/>
                  <a:pt x="218" y="0"/>
                  <a:pt x="140" y="0"/>
                </a:cubicBezTo>
              </a:path>
            </a:pathLst>
          </a:custGeom>
          <a:solidFill>
            <a:srgbClr val="637D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7" name="Google Shape;307;p12">
            <a:extLst>
              <a:ext uri="{FF2B5EF4-FFF2-40B4-BE49-F238E27FC236}">
                <a16:creationId xmlns:a16="http://schemas.microsoft.com/office/drawing/2014/main" id="{AFC883EE-3279-DBD1-7008-5FFE2244EDF8}"/>
              </a:ext>
            </a:extLst>
          </p:cNvPr>
          <p:cNvSpPr/>
          <p:nvPr/>
        </p:nvSpPr>
        <p:spPr>
          <a:xfrm rot="10800000">
            <a:off x="9068696" y="2477852"/>
            <a:ext cx="78267" cy="78267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0" y="0"/>
                </a:cubicBezTo>
                <a:cubicBezTo>
                  <a:pt x="80" y="0"/>
                  <a:pt x="28" y="38"/>
                  <a:pt x="9" y="91"/>
                </a:cubicBezTo>
                <a:cubicBezTo>
                  <a:pt x="3" y="107"/>
                  <a:pt x="0" y="122"/>
                  <a:pt x="0" y="140"/>
                </a:cubicBezTo>
                <a:cubicBezTo>
                  <a:pt x="0" y="168"/>
                  <a:pt x="8" y="194"/>
                  <a:pt x="22" y="216"/>
                </a:cubicBezTo>
                <a:cubicBezTo>
                  <a:pt x="48" y="254"/>
                  <a:pt x="91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8" name="Google Shape;308;p12">
            <a:extLst>
              <a:ext uri="{FF2B5EF4-FFF2-40B4-BE49-F238E27FC236}">
                <a16:creationId xmlns:a16="http://schemas.microsoft.com/office/drawing/2014/main" id="{A673BBA2-C786-7E58-629B-1E122E0E9691}"/>
              </a:ext>
            </a:extLst>
          </p:cNvPr>
          <p:cNvSpPr/>
          <p:nvPr/>
        </p:nvSpPr>
        <p:spPr>
          <a:xfrm rot="10800000">
            <a:off x="9303068" y="2668766"/>
            <a:ext cx="78267" cy="78267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0" y="0"/>
                </a:cubicBezTo>
                <a:cubicBezTo>
                  <a:pt x="80" y="0"/>
                  <a:pt x="28" y="38"/>
                  <a:pt x="9" y="91"/>
                </a:cubicBezTo>
                <a:cubicBezTo>
                  <a:pt x="3" y="107"/>
                  <a:pt x="0" y="122"/>
                  <a:pt x="0" y="140"/>
                </a:cubicBezTo>
                <a:cubicBezTo>
                  <a:pt x="0" y="168"/>
                  <a:pt x="8" y="194"/>
                  <a:pt x="22" y="216"/>
                </a:cubicBezTo>
                <a:cubicBezTo>
                  <a:pt x="48" y="254"/>
                  <a:pt x="91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98A8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8" name="Google Shape;318;p12">
            <a:extLst>
              <a:ext uri="{FF2B5EF4-FFF2-40B4-BE49-F238E27FC236}">
                <a16:creationId xmlns:a16="http://schemas.microsoft.com/office/drawing/2014/main" id="{AFC5BC8D-0F93-6805-77AC-FD58C668EC11}"/>
              </a:ext>
            </a:extLst>
          </p:cNvPr>
          <p:cNvSpPr/>
          <p:nvPr/>
        </p:nvSpPr>
        <p:spPr>
          <a:xfrm>
            <a:off x="4536648" y="2235284"/>
            <a:ext cx="1335667" cy="1054067"/>
          </a:xfrm>
          <a:custGeom>
            <a:avLst/>
            <a:gdLst/>
            <a:ahLst/>
            <a:cxnLst/>
            <a:rect l="l" t="t" r="r" b="b"/>
            <a:pathLst>
              <a:path w="4836" h="4798" extrusionOk="0">
                <a:moveTo>
                  <a:pt x="1027" y="3630"/>
                </a:moveTo>
                <a:cubicBezTo>
                  <a:pt x="964" y="3630"/>
                  <a:pt x="911" y="3589"/>
                  <a:pt x="894" y="3531"/>
                </a:cubicBezTo>
                <a:cubicBezTo>
                  <a:pt x="889" y="3518"/>
                  <a:pt x="887" y="3505"/>
                  <a:pt x="887" y="3491"/>
                </a:cubicBezTo>
                <a:cubicBezTo>
                  <a:pt x="887" y="3439"/>
                  <a:pt x="915" y="3395"/>
                  <a:pt x="956" y="3370"/>
                </a:cubicBezTo>
                <a:cubicBezTo>
                  <a:pt x="977" y="3358"/>
                  <a:pt x="1001" y="3351"/>
                  <a:pt x="1027" y="3351"/>
                </a:cubicBezTo>
                <a:cubicBezTo>
                  <a:pt x="1105" y="3351"/>
                  <a:pt x="1167" y="3414"/>
                  <a:pt x="1167" y="3491"/>
                </a:cubicBezTo>
                <a:cubicBezTo>
                  <a:pt x="1167" y="3568"/>
                  <a:pt x="1105" y="3630"/>
                  <a:pt x="1027" y="3630"/>
                </a:cubicBezTo>
                <a:close/>
                <a:moveTo>
                  <a:pt x="2437" y="0"/>
                </a:moveTo>
                <a:cubicBezTo>
                  <a:pt x="1596" y="0"/>
                  <a:pt x="857" y="432"/>
                  <a:pt x="429" y="1087"/>
                </a:cubicBezTo>
                <a:cubicBezTo>
                  <a:pt x="546" y="1267"/>
                  <a:pt x="641" y="1464"/>
                  <a:pt x="707" y="1673"/>
                </a:cubicBezTo>
                <a:lnTo>
                  <a:pt x="1103" y="1673"/>
                </a:lnTo>
                <a:cubicBezTo>
                  <a:pt x="1180" y="1673"/>
                  <a:pt x="1243" y="1736"/>
                  <a:pt x="1243" y="1813"/>
                </a:cubicBezTo>
                <a:cubicBezTo>
                  <a:pt x="1243" y="1890"/>
                  <a:pt x="1180" y="1953"/>
                  <a:pt x="1103" y="1953"/>
                </a:cubicBezTo>
                <a:lnTo>
                  <a:pt x="956" y="1953"/>
                </a:lnTo>
                <a:lnTo>
                  <a:pt x="777" y="1953"/>
                </a:lnTo>
                <a:lnTo>
                  <a:pt x="140" y="1953"/>
                </a:lnTo>
                <a:cubicBezTo>
                  <a:pt x="118" y="1953"/>
                  <a:pt x="96" y="1958"/>
                  <a:pt x="77" y="1968"/>
                </a:cubicBezTo>
                <a:cubicBezTo>
                  <a:pt x="31" y="1991"/>
                  <a:pt x="0" y="2038"/>
                  <a:pt x="0" y="2093"/>
                </a:cubicBezTo>
                <a:cubicBezTo>
                  <a:pt x="0" y="2134"/>
                  <a:pt x="18" y="2172"/>
                  <a:pt x="47" y="2197"/>
                </a:cubicBezTo>
                <a:cubicBezTo>
                  <a:pt x="72" y="2219"/>
                  <a:pt x="104" y="2232"/>
                  <a:pt x="139" y="2232"/>
                </a:cubicBezTo>
                <a:lnTo>
                  <a:pt x="866" y="2232"/>
                </a:lnTo>
                <a:cubicBezTo>
                  <a:pt x="901" y="2232"/>
                  <a:pt x="932" y="2244"/>
                  <a:pt x="956" y="2265"/>
                </a:cubicBezTo>
                <a:cubicBezTo>
                  <a:pt x="987" y="2290"/>
                  <a:pt x="1007" y="2329"/>
                  <a:pt x="1007" y="2372"/>
                </a:cubicBezTo>
                <a:cubicBezTo>
                  <a:pt x="1007" y="2415"/>
                  <a:pt x="987" y="2454"/>
                  <a:pt x="956" y="2480"/>
                </a:cubicBezTo>
                <a:cubicBezTo>
                  <a:pt x="932" y="2500"/>
                  <a:pt x="901" y="2512"/>
                  <a:pt x="866" y="2512"/>
                </a:cubicBezTo>
                <a:lnTo>
                  <a:pt x="613" y="2512"/>
                </a:lnTo>
                <a:cubicBezTo>
                  <a:pt x="537" y="2512"/>
                  <a:pt x="474" y="2575"/>
                  <a:pt x="474" y="2652"/>
                </a:cubicBezTo>
                <a:cubicBezTo>
                  <a:pt x="474" y="2729"/>
                  <a:pt x="537" y="2792"/>
                  <a:pt x="613" y="2792"/>
                </a:cubicBezTo>
                <a:lnTo>
                  <a:pt x="786" y="2792"/>
                </a:lnTo>
                <a:lnTo>
                  <a:pt x="956" y="2792"/>
                </a:lnTo>
                <a:lnTo>
                  <a:pt x="1124" y="2792"/>
                </a:lnTo>
                <a:cubicBezTo>
                  <a:pt x="1201" y="2792"/>
                  <a:pt x="1263" y="2854"/>
                  <a:pt x="1263" y="2931"/>
                </a:cubicBezTo>
                <a:cubicBezTo>
                  <a:pt x="1263" y="3009"/>
                  <a:pt x="1201" y="3071"/>
                  <a:pt x="1124" y="3071"/>
                </a:cubicBezTo>
                <a:lnTo>
                  <a:pt x="956" y="3071"/>
                </a:lnTo>
                <a:lnTo>
                  <a:pt x="723" y="3071"/>
                </a:lnTo>
                <a:lnTo>
                  <a:pt x="229" y="3071"/>
                </a:lnTo>
                <a:cubicBezTo>
                  <a:pt x="197" y="3071"/>
                  <a:pt x="167" y="3082"/>
                  <a:pt x="143" y="3101"/>
                </a:cubicBezTo>
                <a:cubicBezTo>
                  <a:pt x="111" y="3127"/>
                  <a:pt x="90" y="3167"/>
                  <a:pt x="90" y="3211"/>
                </a:cubicBezTo>
                <a:cubicBezTo>
                  <a:pt x="90" y="3288"/>
                  <a:pt x="152" y="3351"/>
                  <a:pt x="229" y="3351"/>
                </a:cubicBezTo>
                <a:lnTo>
                  <a:pt x="235" y="3351"/>
                </a:lnTo>
                <a:lnTo>
                  <a:pt x="622" y="3351"/>
                </a:lnTo>
                <a:cubicBezTo>
                  <a:pt x="697" y="3354"/>
                  <a:pt x="756" y="3415"/>
                  <a:pt x="756" y="3491"/>
                </a:cubicBezTo>
                <a:cubicBezTo>
                  <a:pt x="756" y="3505"/>
                  <a:pt x="755" y="3518"/>
                  <a:pt x="751" y="3531"/>
                </a:cubicBezTo>
                <a:cubicBezTo>
                  <a:pt x="733" y="3589"/>
                  <a:pt x="680" y="3630"/>
                  <a:pt x="617" y="3630"/>
                </a:cubicBezTo>
                <a:lnTo>
                  <a:pt x="478" y="3630"/>
                </a:lnTo>
                <a:cubicBezTo>
                  <a:pt x="462" y="3657"/>
                  <a:pt x="445" y="3683"/>
                  <a:pt x="428" y="3709"/>
                </a:cubicBezTo>
                <a:cubicBezTo>
                  <a:pt x="857" y="4364"/>
                  <a:pt x="1596" y="4797"/>
                  <a:pt x="2437" y="4797"/>
                </a:cubicBezTo>
                <a:cubicBezTo>
                  <a:pt x="3761" y="4797"/>
                  <a:pt x="4835" y="3723"/>
                  <a:pt x="4835" y="2398"/>
                </a:cubicBezTo>
                <a:cubicBezTo>
                  <a:pt x="4835" y="1074"/>
                  <a:pt x="3761" y="0"/>
                  <a:pt x="2437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1" name="Google Shape;321;p12">
            <a:extLst>
              <a:ext uri="{FF2B5EF4-FFF2-40B4-BE49-F238E27FC236}">
                <a16:creationId xmlns:a16="http://schemas.microsoft.com/office/drawing/2014/main" id="{D9370B6F-129A-9B27-75A8-3A15ED32AC07}"/>
              </a:ext>
            </a:extLst>
          </p:cNvPr>
          <p:cNvSpPr/>
          <p:nvPr/>
        </p:nvSpPr>
        <p:spPr>
          <a:xfrm rot="10800000">
            <a:off x="5823116" y="2227991"/>
            <a:ext cx="1341523" cy="1058689"/>
          </a:xfrm>
          <a:custGeom>
            <a:avLst/>
            <a:gdLst/>
            <a:ahLst/>
            <a:cxnLst/>
            <a:rect l="l" t="t" r="r" b="b"/>
            <a:pathLst>
              <a:path w="4836" h="4798" extrusionOk="0">
                <a:moveTo>
                  <a:pt x="1027" y="3630"/>
                </a:moveTo>
                <a:cubicBezTo>
                  <a:pt x="964" y="3630"/>
                  <a:pt x="911" y="3589"/>
                  <a:pt x="894" y="3531"/>
                </a:cubicBezTo>
                <a:cubicBezTo>
                  <a:pt x="889" y="3518"/>
                  <a:pt x="887" y="3505"/>
                  <a:pt x="887" y="3491"/>
                </a:cubicBezTo>
                <a:cubicBezTo>
                  <a:pt x="887" y="3439"/>
                  <a:pt x="915" y="3395"/>
                  <a:pt x="956" y="3370"/>
                </a:cubicBezTo>
                <a:cubicBezTo>
                  <a:pt x="977" y="3358"/>
                  <a:pt x="1001" y="3351"/>
                  <a:pt x="1027" y="3351"/>
                </a:cubicBezTo>
                <a:cubicBezTo>
                  <a:pt x="1105" y="3351"/>
                  <a:pt x="1167" y="3414"/>
                  <a:pt x="1167" y="3491"/>
                </a:cubicBezTo>
                <a:cubicBezTo>
                  <a:pt x="1167" y="3568"/>
                  <a:pt x="1105" y="3630"/>
                  <a:pt x="1027" y="3630"/>
                </a:cubicBezTo>
                <a:close/>
                <a:moveTo>
                  <a:pt x="2437" y="0"/>
                </a:moveTo>
                <a:cubicBezTo>
                  <a:pt x="1596" y="0"/>
                  <a:pt x="857" y="432"/>
                  <a:pt x="429" y="1087"/>
                </a:cubicBezTo>
                <a:cubicBezTo>
                  <a:pt x="546" y="1267"/>
                  <a:pt x="641" y="1464"/>
                  <a:pt x="707" y="1673"/>
                </a:cubicBezTo>
                <a:lnTo>
                  <a:pt x="1103" y="1673"/>
                </a:lnTo>
                <a:cubicBezTo>
                  <a:pt x="1180" y="1673"/>
                  <a:pt x="1243" y="1736"/>
                  <a:pt x="1243" y="1813"/>
                </a:cubicBezTo>
                <a:cubicBezTo>
                  <a:pt x="1243" y="1890"/>
                  <a:pt x="1180" y="1953"/>
                  <a:pt x="1103" y="1953"/>
                </a:cubicBezTo>
                <a:lnTo>
                  <a:pt x="956" y="1953"/>
                </a:lnTo>
                <a:lnTo>
                  <a:pt x="777" y="1953"/>
                </a:lnTo>
                <a:lnTo>
                  <a:pt x="140" y="1953"/>
                </a:lnTo>
                <a:cubicBezTo>
                  <a:pt x="118" y="1953"/>
                  <a:pt x="96" y="1958"/>
                  <a:pt x="77" y="1968"/>
                </a:cubicBezTo>
                <a:cubicBezTo>
                  <a:pt x="31" y="1991"/>
                  <a:pt x="0" y="2038"/>
                  <a:pt x="0" y="2093"/>
                </a:cubicBezTo>
                <a:cubicBezTo>
                  <a:pt x="0" y="2134"/>
                  <a:pt x="18" y="2172"/>
                  <a:pt x="47" y="2197"/>
                </a:cubicBezTo>
                <a:cubicBezTo>
                  <a:pt x="72" y="2219"/>
                  <a:pt x="104" y="2232"/>
                  <a:pt x="139" y="2232"/>
                </a:cubicBezTo>
                <a:lnTo>
                  <a:pt x="866" y="2232"/>
                </a:lnTo>
                <a:cubicBezTo>
                  <a:pt x="901" y="2232"/>
                  <a:pt x="932" y="2244"/>
                  <a:pt x="956" y="2265"/>
                </a:cubicBezTo>
                <a:cubicBezTo>
                  <a:pt x="987" y="2290"/>
                  <a:pt x="1007" y="2329"/>
                  <a:pt x="1007" y="2372"/>
                </a:cubicBezTo>
                <a:cubicBezTo>
                  <a:pt x="1007" y="2415"/>
                  <a:pt x="987" y="2454"/>
                  <a:pt x="956" y="2480"/>
                </a:cubicBezTo>
                <a:cubicBezTo>
                  <a:pt x="932" y="2500"/>
                  <a:pt x="901" y="2512"/>
                  <a:pt x="866" y="2512"/>
                </a:cubicBezTo>
                <a:lnTo>
                  <a:pt x="613" y="2512"/>
                </a:lnTo>
                <a:cubicBezTo>
                  <a:pt x="537" y="2512"/>
                  <a:pt x="474" y="2575"/>
                  <a:pt x="474" y="2652"/>
                </a:cubicBezTo>
                <a:cubicBezTo>
                  <a:pt x="474" y="2729"/>
                  <a:pt x="537" y="2792"/>
                  <a:pt x="613" y="2792"/>
                </a:cubicBezTo>
                <a:lnTo>
                  <a:pt x="786" y="2792"/>
                </a:lnTo>
                <a:lnTo>
                  <a:pt x="956" y="2792"/>
                </a:lnTo>
                <a:lnTo>
                  <a:pt x="1124" y="2792"/>
                </a:lnTo>
                <a:cubicBezTo>
                  <a:pt x="1201" y="2792"/>
                  <a:pt x="1263" y="2854"/>
                  <a:pt x="1263" y="2931"/>
                </a:cubicBezTo>
                <a:cubicBezTo>
                  <a:pt x="1263" y="3009"/>
                  <a:pt x="1201" y="3071"/>
                  <a:pt x="1124" y="3071"/>
                </a:cubicBezTo>
                <a:lnTo>
                  <a:pt x="956" y="3071"/>
                </a:lnTo>
                <a:lnTo>
                  <a:pt x="723" y="3071"/>
                </a:lnTo>
                <a:lnTo>
                  <a:pt x="229" y="3071"/>
                </a:lnTo>
                <a:cubicBezTo>
                  <a:pt x="197" y="3071"/>
                  <a:pt x="167" y="3082"/>
                  <a:pt x="143" y="3101"/>
                </a:cubicBezTo>
                <a:cubicBezTo>
                  <a:pt x="111" y="3127"/>
                  <a:pt x="90" y="3167"/>
                  <a:pt x="90" y="3211"/>
                </a:cubicBezTo>
                <a:cubicBezTo>
                  <a:pt x="90" y="3288"/>
                  <a:pt x="152" y="3351"/>
                  <a:pt x="229" y="3351"/>
                </a:cubicBezTo>
                <a:lnTo>
                  <a:pt x="235" y="3351"/>
                </a:lnTo>
                <a:lnTo>
                  <a:pt x="622" y="3351"/>
                </a:lnTo>
                <a:cubicBezTo>
                  <a:pt x="697" y="3354"/>
                  <a:pt x="756" y="3415"/>
                  <a:pt x="756" y="3491"/>
                </a:cubicBezTo>
                <a:cubicBezTo>
                  <a:pt x="756" y="3505"/>
                  <a:pt x="755" y="3518"/>
                  <a:pt x="751" y="3531"/>
                </a:cubicBezTo>
                <a:cubicBezTo>
                  <a:pt x="733" y="3589"/>
                  <a:pt x="680" y="3630"/>
                  <a:pt x="617" y="3630"/>
                </a:cubicBezTo>
                <a:lnTo>
                  <a:pt x="478" y="3630"/>
                </a:lnTo>
                <a:cubicBezTo>
                  <a:pt x="462" y="3657"/>
                  <a:pt x="445" y="3683"/>
                  <a:pt x="428" y="3709"/>
                </a:cubicBezTo>
                <a:cubicBezTo>
                  <a:pt x="857" y="4364"/>
                  <a:pt x="1596" y="4797"/>
                  <a:pt x="2437" y="4797"/>
                </a:cubicBezTo>
                <a:cubicBezTo>
                  <a:pt x="3761" y="4797"/>
                  <a:pt x="4835" y="3723"/>
                  <a:pt x="4835" y="2398"/>
                </a:cubicBezTo>
                <a:cubicBezTo>
                  <a:pt x="4835" y="1074"/>
                  <a:pt x="3761" y="0"/>
                  <a:pt x="2437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0556921-78FB-3ED5-BBF0-46F9C8523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871" y="3996280"/>
            <a:ext cx="5274261" cy="209771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FFB0B54-7443-74BA-1A73-2126580E5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3982" y="2213633"/>
            <a:ext cx="3683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5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13"/>
          <p:cNvGrpSpPr/>
          <p:nvPr/>
        </p:nvGrpSpPr>
        <p:grpSpPr>
          <a:xfrm>
            <a:off x="1942429" y="1204437"/>
            <a:ext cx="7948653" cy="6088379"/>
            <a:chOff x="2004581" y="577462"/>
            <a:chExt cx="7948653" cy="5898839"/>
          </a:xfrm>
        </p:grpSpPr>
        <p:cxnSp>
          <p:nvCxnSpPr>
            <p:cNvPr id="328" name="Google Shape;328;p13"/>
            <p:cNvCxnSpPr/>
            <p:nvPr/>
          </p:nvCxnSpPr>
          <p:spPr>
            <a:xfrm>
              <a:off x="2004581" y="584534"/>
              <a:ext cx="388" cy="5891767"/>
            </a:xfrm>
            <a:prstGeom prst="straightConnector1">
              <a:avLst/>
            </a:prstGeom>
            <a:noFill/>
            <a:ln w="9525" cap="flat" cmpd="sng">
              <a:solidFill>
                <a:srgbClr val="B3C6E7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9" name="Google Shape;329;p13"/>
            <p:cNvCxnSpPr/>
            <p:nvPr/>
          </p:nvCxnSpPr>
          <p:spPr>
            <a:xfrm flipH="1">
              <a:off x="3071806" y="584534"/>
              <a:ext cx="42298" cy="5891767"/>
            </a:xfrm>
            <a:prstGeom prst="straightConnector1">
              <a:avLst/>
            </a:prstGeom>
            <a:noFill/>
            <a:ln w="9525" cap="flat" cmpd="sng">
              <a:solidFill>
                <a:srgbClr val="B3C6E7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0" name="Google Shape;330;p13"/>
            <p:cNvCxnSpPr/>
            <p:nvPr/>
          </p:nvCxnSpPr>
          <p:spPr>
            <a:xfrm>
              <a:off x="4223155" y="584534"/>
              <a:ext cx="0" cy="5891767"/>
            </a:xfrm>
            <a:prstGeom prst="straightConnector1">
              <a:avLst/>
            </a:prstGeom>
            <a:noFill/>
            <a:ln w="9525" cap="flat" cmpd="sng">
              <a:solidFill>
                <a:srgbClr val="B3C6E7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1" name="Google Shape;331;p13"/>
            <p:cNvCxnSpPr/>
            <p:nvPr/>
          </p:nvCxnSpPr>
          <p:spPr>
            <a:xfrm>
              <a:off x="5332175" y="584534"/>
              <a:ext cx="0" cy="5891767"/>
            </a:xfrm>
            <a:prstGeom prst="straightConnector1">
              <a:avLst/>
            </a:prstGeom>
            <a:noFill/>
            <a:ln w="9525" cap="flat" cmpd="sng">
              <a:solidFill>
                <a:srgbClr val="B3C6E7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2" name="Google Shape;332;p13"/>
            <p:cNvCxnSpPr/>
            <p:nvPr/>
          </p:nvCxnSpPr>
          <p:spPr>
            <a:xfrm>
              <a:off x="6611051" y="577462"/>
              <a:ext cx="0" cy="5898839"/>
            </a:xfrm>
            <a:prstGeom prst="straightConnector1">
              <a:avLst/>
            </a:prstGeom>
            <a:noFill/>
            <a:ln w="9525" cap="flat" cmpd="sng">
              <a:solidFill>
                <a:srgbClr val="B3C6E7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3" name="Google Shape;333;p13"/>
            <p:cNvCxnSpPr/>
            <p:nvPr/>
          </p:nvCxnSpPr>
          <p:spPr>
            <a:xfrm>
              <a:off x="7724934" y="577462"/>
              <a:ext cx="0" cy="5898839"/>
            </a:xfrm>
            <a:prstGeom prst="straightConnector1">
              <a:avLst/>
            </a:prstGeom>
            <a:noFill/>
            <a:ln w="9525" cap="flat" cmpd="sng">
              <a:solidFill>
                <a:srgbClr val="B3C6E7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4" name="Google Shape;334;p13"/>
            <p:cNvCxnSpPr/>
            <p:nvPr/>
          </p:nvCxnSpPr>
          <p:spPr>
            <a:xfrm>
              <a:off x="8808440" y="584534"/>
              <a:ext cx="0" cy="5891767"/>
            </a:xfrm>
            <a:prstGeom prst="straightConnector1">
              <a:avLst/>
            </a:prstGeom>
            <a:noFill/>
            <a:ln w="9525" cap="flat" cmpd="sng">
              <a:solidFill>
                <a:srgbClr val="B3C6E7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5" name="Google Shape;335;p13"/>
            <p:cNvCxnSpPr/>
            <p:nvPr/>
          </p:nvCxnSpPr>
          <p:spPr>
            <a:xfrm>
              <a:off x="9953234" y="577462"/>
              <a:ext cx="0" cy="5898839"/>
            </a:xfrm>
            <a:prstGeom prst="straightConnector1">
              <a:avLst/>
            </a:prstGeom>
            <a:noFill/>
            <a:ln w="9525" cap="flat" cmpd="sng">
              <a:solidFill>
                <a:srgbClr val="B3C6E7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36" name="Google Shape;336;p13"/>
          <p:cNvSpPr/>
          <p:nvPr/>
        </p:nvSpPr>
        <p:spPr>
          <a:xfrm>
            <a:off x="1280299" y="3616315"/>
            <a:ext cx="9275813" cy="341636"/>
          </a:xfrm>
          <a:custGeom>
            <a:avLst/>
            <a:gdLst/>
            <a:ahLst/>
            <a:cxnLst/>
            <a:rect l="l" t="t" r="r" b="b"/>
            <a:pathLst>
              <a:path w="3477" h="655" extrusionOk="0">
                <a:moveTo>
                  <a:pt x="3241" y="654"/>
                </a:moveTo>
                <a:lnTo>
                  <a:pt x="0" y="654"/>
                </a:lnTo>
                <a:lnTo>
                  <a:pt x="235" y="327"/>
                </a:lnTo>
                <a:lnTo>
                  <a:pt x="0" y="0"/>
                </a:lnTo>
                <a:lnTo>
                  <a:pt x="3241" y="0"/>
                </a:lnTo>
                <a:lnTo>
                  <a:pt x="3476" y="327"/>
                </a:lnTo>
                <a:lnTo>
                  <a:pt x="3241" y="654"/>
                </a:lnTo>
              </a:path>
            </a:pathLst>
          </a:custGeom>
          <a:gradFill>
            <a:gsLst>
              <a:gs pos="0">
                <a:srgbClr val="BCCCDF"/>
              </a:gs>
              <a:gs pos="47000">
                <a:srgbClr val="5284BF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7" name="Google Shape;337;p13"/>
          <p:cNvSpPr/>
          <p:nvPr/>
        </p:nvSpPr>
        <p:spPr>
          <a:xfrm>
            <a:off x="1280301" y="2608430"/>
            <a:ext cx="9275812" cy="341636"/>
          </a:xfrm>
          <a:custGeom>
            <a:avLst/>
            <a:gdLst/>
            <a:ahLst/>
            <a:cxnLst/>
            <a:rect l="l" t="t" r="r" b="b"/>
            <a:pathLst>
              <a:path w="3477" h="655" extrusionOk="0">
                <a:moveTo>
                  <a:pt x="3241" y="654"/>
                </a:moveTo>
                <a:lnTo>
                  <a:pt x="0" y="654"/>
                </a:lnTo>
                <a:lnTo>
                  <a:pt x="235" y="327"/>
                </a:lnTo>
                <a:lnTo>
                  <a:pt x="0" y="0"/>
                </a:lnTo>
                <a:lnTo>
                  <a:pt x="3241" y="0"/>
                </a:lnTo>
                <a:lnTo>
                  <a:pt x="3476" y="327"/>
                </a:lnTo>
                <a:lnTo>
                  <a:pt x="3241" y="654"/>
                </a:lnTo>
              </a:path>
            </a:pathLst>
          </a:custGeom>
          <a:gradFill>
            <a:gsLst>
              <a:gs pos="0">
                <a:srgbClr val="FABDB8"/>
              </a:gs>
              <a:gs pos="49000">
                <a:srgbClr val="FC6557"/>
              </a:gs>
              <a:gs pos="100000">
                <a:srgbClr val="FF000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8" name="Google Shape;338;p13"/>
          <p:cNvSpPr txBox="1"/>
          <p:nvPr/>
        </p:nvSpPr>
        <p:spPr>
          <a:xfrm>
            <a:off x="2070017" y="2588025"/>
            <a:ext cx="78049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Specification Maturity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3"/>
          <p:cNvSpPr/>
          <p:nvPr/>
        </p:nvSpPr>
        <p:spPr>
          <a:xfrm>
            <a:off x="1280301" y="3087513"/>
            <a:ext cx="9275813" cy="341636"/>
          </a:xfrm>
          <a:custGeom>
            <a:avLst/>
            <a:gdLst/>
            <a:ahLst/>
            <a:cxnLst/>
            <a:rect l="l" t="t" r="r" b="b"/>
            <a:pathLst>
              <a:path w="3477" h="655" extrusionOk="0">
                <a:moveTo>
                  <a:pt x="3241" y="654"/>
                </a:moveTo>
                <a:lnTo>
                  <a:pt x="0" y="654"/>
                </a:lnTo>
                <a:lnTo>
                  <a:pt x="235" y="327"/>
                </a:lnTo>
                <a:lnTo>
                  <a:pt x="0" y="0"/>
                </a:lnTo>
                <a:lnTo>
                  <a:pt x="3241" y="0"/>
                </a:lnTo>
                <a:lnTo>
                  <a:pt x="3476" y="327"/>
                </a:lnTo>
                <a:lnTo>
                  <a:pt x="3241" y="654"/>
                </a:lnTo>
              </a:path>
            </a:pathLst>
          </a:custGeom>
          <a:gradFill>
            <a:gsLst>
              <a:gs pos="0">
                <a:srgbClr val="F7CFC0"/>
              </a:gs>
              <a:gs pos="47000">
                <a:srgbClr val="FCA365"/>
              </a:gs>
              <a:gs pos="100000">
                <a:srgbClr val="FF840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0" name="Google Shape;340;p13"/>
          <p:cNvSpPr txBox="1"/>
          <p:nvPr/>
        </p:nvSpPr>
        <p:spPr>
          <a:xfrm>
            <a:off x="1896329" y="3595208"/>
            <a:ext cx="80682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Software Product Maturity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3"/>
          <p:cNvSpPr txBox="1"/>
          <p:nvPr/>
        </p:nvSpPr>
        <p:spPr>
          <a:xfrm>
            <a:off x="2004141" y="3075301"/>
            <a:ext cx="80682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Professional Maturity (Knowledge)</a:t>
            </a:r>
            <a:endParaRPr/>
          </a:p>
        </p:txBody>
      </p:sp>
      <p:grpSp>
        <p:nvGrpSpPr>
          <p:cNvPr id="342" name="Google Shape;342;p13"/>
          <p:cNvGrpSpPr/>
          <p:nvPr/>
        </p:nvGrpSpPr>
        <p:grpSpPr>
          <a:xfrm>
            <a:off x="1293607" y="4129636"/>
            <a:ext cx="4589800" cy="886254"/>
            <a:chOff x="1355760" y="3337009"/>
            <a:chExt cx="4589800" cy="886253"/>
          </a:xfrm>
        </p:grpSpPr>
        <p:sp>
          <p:nvSpPr>
            <p:cNvPr id="343" name="Google Shape;343;p13"/>
            <p:cNvSpPr/>
            <p:nvPr/>
          </p:nvSpPr>
          <p:spPr>
            <a:xfrm>
              <a:off x="1355760" y="3359083"/>
              <a:ext cx="4589800" cy="829587"/>
            </a:xfrm>
            <a:prstGeom prst="roundRect">
              <a:avLst>
                <a:gd name="adj" fmla="val 17752"/>
              </a:avLst>
            </a:prstGeom>
            <a:solidFill>
              <a:srgbClr val="FCA36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2318728" y="3404775"/>
              <a:ext cx="27619" cy="740253"/>
            </a:xfrm>
            <a:custGeom>
              <a:avLst/>
              <a:gdLst/>
              <a:ahLst/>
              <a:cxnLst/>
              <a:rect l="l" t="t" r="r" b="b"/>
              <a:pathLst>
                <a:path w="29" h="837" extrusionOk="0">
                  <a:moveTo>
                    <a:pt x="14" y="837"/>
                  </a:moveTo>
                  <a:cubicBezTo>
                    <a:pt x="6" y="837"/>
                    <a:pt x="0" y="830"/>
                    <a:pt x="0" y="823"/>
                  </a:cubicBezTo>
                  <a:lnTo>
                    <a:pt x="0" y="15"/>
                  </a:lnTo>
                  <a:cubicBezTo>
                    <a:pt x="0" y="7"/>
                    <a:pt x="6" y="0"/>
                    <a:pt x="14" y="0"/>
                  </a:cubicBezTo>
                  <a:cubicBezTo>
                    <a:pt x="22" y="0"/>
                    <a:pt x="29" y="7"/>
                    <a:pt x="29" y="15"/>
                  </a:cubicBezTo>
                  <a:lnTo>
                    <a:pt x="29" y="823"/>
                  </a:lnTo>
                  <a:cubicBezTo>
                    <a:pt x="29" y="830"/>
                    <a:pt x="22" y="837"/>
                    <a:pt x="14" y="8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45" name="Google Shape;345;p13"/>
            <p:cNvSpPr txBox="1"/>
            <p:nvPr/>
          </p:nvSpPr>
          <p:spPr>
            <a:xfrm>
              <a:off x="2484664" y="3392266"/>
              <a:ext cx="3176220" cy="830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dirty="0">
                  <a:solidFill>
                    <a:srgbClr val="7F340D"/>
                  </a:solidFill>
                  <a:latin typeface="Arial"/>
                  <a:ea typeface="Arial"/>
                  <a:cs typeface="Arial"/>
                  <a:sym typeface="Arial"/>
                </a:rPr>
                <a:t>HL7 FHIR </a:t>
              </a:r>
              <a:r>
                <a:rPr lang="de-DE" sz="1600" dirty="0" err="1">
                  <a:solidFill>
                    <a:srgbClr val="7F340D"/>
                  </a:solidFill>
                  <a:latin typeface="Arial"/>
                  <a:ea typeface="Arial"/>
                  <a:cs typeface="Arial"/>
                  <a:sym typeface="Arial"/>
                </a:rPr>
                <a:t>Connectathon</a:t>
              </a:r>
              <a:r>
                <a:rPr lang="de-DE" sz="1600" dirty="0">
                  <a:solidFill>
                    <a:srgbClr val="7F340D"/>
                  </a:solidFill>
                  <a:latin typeface="Arial"/>
                  <a:ea typeface="Arial"/>
                  <a:cs typeface="Arial"/>
                  <a:sym typeface="Arial"/>
                </a:rPr>
                <a:t>,</a:t>
              </a:r>
              <a:br>
                <a:rPr lang="de-DE" sz="1600" dirty="0">
                  <a:solidFill>
                    <a:srgbClr val="7F340D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de-DE" sz="1600" dirty="0" err="1">
                  <a:solidFill>
                    <a:srgbClr val="7F340D"/>
                  </a:solidFill>
                  <a:latin typeface="Arial"/>
                  <a:ea typeface="Arial"/>
                  <a:cs typeface="Arial"/>
                  <a:sym typeface="Arial"/>
                </a:rPr>
                <a:t>Plugathon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 dirty="0" err="1">
                  <a:solidFill>
                    <a:srgbClr val="7F340D"/>
                  </a:solidFill>
                  <a:latin typeface="Arial"/>
                  <a:ea typeface="Arial"/>
                  <a:cs typeface="Arial"/>
                  <a:sym typeface="Arial"/>
                </a:rPr>
                <a:t>Learn</a:t>
              </a:r>
              <a:r>
                <a:rPr lang="de-DE" sz="1600" b="1" dirty="0">
                  <a:solidFill>
                    <a:srgbClr val="7F340D"/>
                  </a:solidFill>
                  <a:latin typeface="Arial"/>
                  <a:ea typeface="Arial"/>
                  <a:cs typeface="Arial"/>
                  <a:sym typeface="Arial"/>
                </a:rPr>
                <a:t>, Try, </a:t>
              </a:r>
              <a:r>
                <a:rPr lang="de-DE" sz="1600" b="1" dirty="0" err="1">
                  <a:solidFill>
                    <a:srgbClr val="7F340D"/>
                  </a:solidFill>
                  <a:latin typeface="Arial"/>
                  <a:ea typeface="Arial"/>
                  <a:cs typeface="Arial"/>
                  <a:sym typeface="Arial"/>
                </a:rPr>
                <a:t>Validate</a:t>
              </a:r>
              <a:r>
                <a:rPr lang="de-DE" sz="1600" b="1" dirty="0">
                  <a:solidFill>
                    <a:srgbClr val="7F340D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de-DE" sz="1600" b="1" dirty="0" err="1">
                  <a:solidFill>
                    <a:srgbClr val="7F340D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r>
                <a:rPr lang="de-DE" sz="1600" b="1" dirty="0">
                  <a:solidFill>
                    <a:srgbClr val="7F340D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  <p:graphicFrame>
          <p:nvGraphicFramePr>
            <p:cNvPr id="346" name="Google Shape;346;p13"/>
            <p:cNvGraphicFramePr/>
            <p:nvPr/>
          </p:nvGraphicFramePr>
          <p:xfrm>
            <a:off x="1428426" y="3337009"/>
            <a:ext cx="835551" cy="8516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347" name="Google Shape;347;p13"/>
          <p:cNvGrpSpPr/>
          <p:nvPr/>
        </p:nvGrpSpPr>
        <p:grpSpPr>
          <a:xfrm>
            <a:off x="4585319" y="5045846"/>
            <a:ext cx="4516765" cy="851661"/>
            <a:chOff x="4659094" y="4400586"/>
            <a:chExt cx="4516765" cy="851661"/>
          </a:xfrm>
        </p:grpSpPr>
        <p:sp>
          <p:nvSpPr>
            <p:cNvPr id="348" name="Google Shape;348;p13"/>
            <p:cNvSpPr/>
            <p:nvPr/>
          </p:nvSpPr>
          <p:spPr>
            <a:xfrm>
              <a:off x="4659094" y="4420609"/>
              <a:ext cx="4516765" cy="828000"/>
            </a:xfrm>
            <a:prstGeom prst="roundRect">
              <a:avLst>
                <a:gd name="adj" fmla="val 17752"/>
              </a:avLst>
            </a:prstGeom>
            <a:solidFill>
              <a:srgbClr val="CBD3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581705" y="4466300"/>
              <a:ext cx="27619" cy="740253"/>
            </a:xfrm>
            <a:custGeom>
              <a:avLst/>
              <a:gdLst/>
              <a:ahLst/>
              <a:cxnLst/>
              <a:rect l="l" t="t" r="r" b="b"/>
              <a:pathLst>
                <a:path w="29" h="837" extrusionOk="0">
                  <a:moveTo>
                    <a:pt x="14" y="837"/>
                  </a:moveTo>
                  <a:cubicBezTo>
                    <a:pt x="6" y="837"/>
                    <a:pt x="0" y="830"/>
                    <a:pt x="0" y="823"/>
                  </a:cubicBezTo>
                  <a:lnTo>
                    <a:pt x="0" y="15"/>
                  </a:lnTo>
                  <a:cubicBezTo>
                    <a:pt x="0" y="7"/>
                    <a:pt x="6" y="0"/>
                    <a:pt x="14" y="0"/>
                  </a:cubicBezTo>
                  <a:cubicBezTo>
                    <a:pt x="22" y="0"/>
                    <a:pt x="29" y="7"/>
                    <a:pt x="29" y="15"/>
                  </a:cubicBezTo>
                  <a:lnTo>
                    <a:pt x="29" y="823"/>
                  </a:lnTo>
                  <a:cubicBezTo>
                    <a:pt x="29" y="830"/>
                    <a:pt x="22" y="837"/>
                    <a:pt x="14" y="8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50" name="Google Shape;350;p13"/>
            <p:cNvSpPr txBox="1"/>
            <p:nvPr/>
          </p:nvSpPr>
          <p:spPr>
            <a:xfrm>
              <a:off x="5674951" y="4542221"/>
              <a:ext cx="3415984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dirty="0" err="1">
                  <a:solidFill>
                    <a:srgbClr val="1F5C99"/>
                  </a:solidFill>
                  <a:latin typeface="Arial"/>
                  <a:ea typeface="Arial"/>
                  <a:cs typeface="Arial"/>
                  <a:sym typeface="Arial"/>
                </a:rPr>
                <a:t>Connectathon</a:t>
              </a:r>
              <a:r>
                <a:rPr lang="de-DE" sz="1600" dirty="0">
                  <a:solidFill>
                    <a:srgbClr val="1F5C99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de-DE" sz="1600" dirty="0" err="1">
                  <a:solidFill>
                    <a:srgbClr val="1F5C99"/>
                  </a:solidFill>
                  <a:latin typeface="Arial"/>
                  <a:ea typeface="Arial"/>
                  <a:cs typeface="Arial"/>
                  <a:sym typeface="Arial"/>
                </a:rPr>
                <a:t>Projectathon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 dirty="0">
                  <a:solidFill>
                    <a:srgbClr val="1F5C99"/>
                  </a:solidFill>
                  <a:latin typeface="Arial"/>
                  <a:ea typeface="Arial"/>
                  <a:cs typeface="Arial"/>
                  <a:sym typeface="Arial"/>
                </a:rPr>
                <a:t>Formal </a:t>
              </a:r>
              <a:r>
                <a:rPr lang="de-DE" sz="1600" b="1" dirty="0" err="1">
                  <a:solidFill>
                    <a:srgbClr val="1F5C99"/>
                  </a:solidFill>
                  <a:latin typeface="Arial"/>
                  <a:ea typeface="Arial"/>
                  <a:cs typeface="Arial"/>
                  <a:sym typeface="Arial"/>
                </a:rPr>
                <a:t>Testing</a:t>
              </a:r>
              <a:endParaRPr sz="1600" b="1" dirty="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aphicFrame>
          <p:nvGraphicFramePr>
            <p:cNvPr id="351" name="Google Shape;351;p13"/>
            <p:cNvGraphicFramePr/>
            <p:nvPr/>
          </p:nvGraphicFramePr>
          <p:xfrm>
            <a:off x="4729050" y="4400586"/>
            <a:ext cx="835551" cy="8516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352" name="Google Shape;352;p13"/>
          <p:cNvGrpSpPr/>
          <p:nvPr/>
        </p:nvGrpSpPr>
        <p:grpSpPr>
          <a:xfrm>
            <a:off x="9127894" y="5054040"/>
            <a:ext cx="2464672" cy="851662"/>
            <a:chOff x="8401147" y="5490621"/>
            <a:chExt cx="2205203" cy="851661"/>
          </a:xfrm>
        </p:grpSpPr>
        <p:sp>
          <p:nvSpPr>
            <p:cNvPr id="353" name="Google Shape;353;p13"/>
            <p:cNvSpPr/>
            <p:nvPr/>
          </p:nvSpPr>
          <p:spPr>
            <a:xfrm>
              <a:off x="8401147" y="5499139"/>
              <a:ext cx="2205203" cy="828000"/>
            </a:xfrm>
            <a:prstGeom prst="roundRect">
              <a:avLst>
                <a:gd name="adj" fmla="val 17752"/>
              </a:avLst>
            </a:prstGeom>
            <a:solidFill>
              <a:srgbClr val="98A8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9264003" y="5540504"/>
              <a:ext cx="27619" cy="740253"/>
            </a:xfrm>
            <a:custGeom>
              <a:avLst/>
              <a:gdLst/>
              <a:ahLst/>
              <a:cxnLst/>
              <a:rect l="l" t="t" r="r" b="b"/>
              <a:pathLst>
                <a:path w="29" h="837" extrusionOk="0">
                  <a:moveTo>
                    <a:pt x="14" y="837"/>
                  </a:moveTo>
                  <a:cubicBezTo>
                    <a:pt x="6" y="837"/>
                    <a:pt x="0" y="830"/>
                    <a:pt x="0" y="823"/>
                  </a:cubicBezTo>
                  <a:lnTo>
                    <a:pt x="0" y="15"/>
                  </a:lnTo>
                  <a:cubicBezTo>
                    <a:pt x="0" y="7"/>
                    <a:pt x="6" y="0"/>
                    <a:pt x="14" y="0"/>
                  </a:cubicBezTo>
                  <a:cubicBezTo>
                    <a:pt x="22" y="0"/>
                    <a:pt x="29" y="7"/>
                    <a:pt x="29" y="15"/>
                  </a:cubicBezTo>
                  <a:lnTo>
                    <a:pt x="29" y="823"/>
                  </a:lnTo>
                  <a:cubicBezTo>
                    <a:pt x="29" y="830"/>
                    <a:pt x="22" y="837"/>
                    <a:pt x="14" y="8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55" name="Google Shape;355;p13"/>
            <p:cNvSpPr txBox="1"/>
            <p:nvPr/>
          </p:nvSpPr>
          <p:spPr>
            <a:xfrm>
              <a:off x="9343774" y="5646647"/>
              <a:ext cx="1262576" cy="584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Interoperable</a:t>
              </a:r>
              <a:br>
                <a:rPr lang="de-DE"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de-DE"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Product</a:t>
              </a:r>
              <a:endPara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aphicFrame>
          <p:nvGraphicFramePr>
            <p:cNvPr id="356" name="Google Shape;356;p13"/>
            <p:cNvGraphicFramePr/>
            <p:nvPr/>
          </p:nvGraphicFramePr>
          <p:xfrm>
            <a:off x="8428452" y="5490621"/>
            <a:ext cx="835551" cy="8516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6" name="Google Shape;271;p12">
            <a:extLst>
              <a:ext uri="{FF2B5EF4-FFF2-40B4-BE49-F238E27FC236}">
                <a16:creationId xmlns:a16="http://schemas.microsoft.com/office/drawing/2014/main" id="{303A49A9-AEEB-9C64-394A-F1E956FEC6C5}"/>
              </a:ext>
            </a:extLst>
          </p:cNvPr>
          <p:cNvSpPr/>
          <p:nvPr/>
        </p:nvSpPr>
        <p:spPr>
          <a:xfrm>
            <a:off x="4516685" y="1824029"/>
            <a:ext cx="77924" cy="77924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1" y="0"/>
                </a:cubicBezTo>
                <a:cubicBezTo>
                  <a:pt x="79" y="0"/>
                  <a:pt x="26" y="40"/>
                  <a:pt x="8" y="96"/>
                </a:cubicBezTo>
                <a:cubicBezTo>
                  <a:pt x="3" y="110"/>
                  <a:pt x="0" y="124"/>
                  <a:pt x="0" y="140"/>
                </a:cubicBezTo>
                <a:cubicBezTo>
                  <a:pt x="0" y="166"/>
                  <a:pt x="8" y="190"/>
                  <a:pt x="21" y="211"/>
                </a:cubicBezTo>
                <a:cubicBezTo>
                  <a:pt x="45" y="252"/>
                  <a:pt x="89" y="280"/>
                  <a:pt x="141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FF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Google Shape;272;p12">
            <a:extLst>
              <a:ext uri="{FF2B5EF4-FFF2-40B4-BE49-F238E27FC236}">
                <a16:creationId xmlns:a16="http://schemas.microsoft.com/office/drawing/2014/main" id="{2643E322-F477-80CE-AA3A-9CFD9B704DEA}"/>
              </a:ext>
            </a:extLst>
          </p:cNvPr>
          <p:cNvSpPr/>
          <p:nvPr/>
        </p:nvSpPr>
        <p:spPr>
          <a:xfrm>
            <a:off x="3641260" y="2002892"/>
            <a:ext cx="79015" cy="79015"/>
          </a:xfrm>
          <a:custGeom>
            <a:avLst/>
            <a:gdLst/>
            <a:ahLst/>
            <a:cxnLst/>
            <a:rect l="l" t="t" r="r" b="b"/>
            <a:pathLst>
              <a:path w="280" h="280" extrusionOk="0">
                <a:moveTo>
                  <a:pt x="140" y="0"/>
                </a:moveTo>
                <a:cubicBezTo>
                  <a:pt x="63" y="0"/>
                  <a:pt x="0" y="63"/>
                  <a:pt x="0" y="140"/>
                </a:cubicBezTo>
                <a:cubicBezTo>
                  <a:pt x="0" y="217"/>
                  <a:pt x="63" y="279"/>
                  <a:pt x="140" y="279"/>
                </a:cubicBezTo>
                <a:cubicBezTo>
                  <a:pt x="217" y="279"/>
                  <a:pt x="279" y="217"/>
                  <a:pt x="279" y="140"/>
                </a:cubicBezTo>
                <a:cubicBezTo>
                  <a:pt x="279" y="63"/>
                  <a:pt x="217" y="0"/>
                  <a:pt x="140" y="0"/>
                </a:cubicBezTo>
              </a:path>
            </a:pathLst>
          </a:cu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" name="Google Shape;273;p12">
            <a:extLst>
              <a:ext uri="{FF2B5EF4-FFF2-40B4-BE49-F238E27FC236}">
                <a16:creationId xmlns:a16="http://schemas.microsoft.com/office/drawing/2014/main" id="{FB3FEF79-5C69-E315-92E6-075082C7CE1D}"/>
              </a:ext>
            </a:extLst>
          </p:cNvPr>
          <p:cNvSpPr/>
          <p:nvPr/>
        </p:nvSpPr>
        <p:spPr>
          <a:xfrm>
            <a:off x="3407909" y="1824029"/>
            <a:ext cx="77924" cy="77924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0" y="0"/>
                </a:cubicBezTo>
                <a:cubicBezTo>
                  <a:pt x="80" y="0"/>
                  <a:pt x="28" y="38"/>
                  <a:pt x="9" y="91"/>
                </a:cubicBezTo>
                <a:cubicBezTo>
                  <a:pt x="3" y="107"/>
                  <a:pt x="0" y="122"/>
                  <a:pt x="0" y="140"/>
                </a:cubicBezTo>
                <a:cubicBezTo>
                  <a:pt x="0" y="168"/>
                  <a:pt x="8" y="194"/>
                  <a:pt x="23" y="216"/>
                </a:cubicBezTo>
                <a:cubicBezTo>
                  <a:pt x="48" y="254"/>
                  <a:pt x="91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FF44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FF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" name="Google Shape;274;p12">
            <a:extLst>
              <a:ext uri="{FF2B5EF4-FFF2-40B4-BE49-F238E27FC236}">
                <a16:creationId xmlns:a16="http://schemas.microsoft.com/office/drawing/2014/main" id="{619967CE-DCDD-B1BE-D396-F96AB7436E11}"/>
              </a:ext>
            </a:extLst>
          </p:cNvPr>
          <p:cNvSpPr/>
          <p:nvPr/>
        </p:nvSpPr>
        <p:spPr>
          <a:xfrm>
            <a:off x="4750457" y="1999805"/>
            <a:ext cx="77924" cy="79015"/>
          </a:xfrm>
          <a:custGeom>
            <a:avLst/>
            <a:gdLst/>
            <a:ahLst/>
            <a:cxnLst/>
            <a:rect l="l" t="t" r="r" b="b"/>
            <a:pathLst>
              <a:path w="281" h="280" extrusionOk="0">
                <a:moveTo>
                  <a:pt x="140" y="0"/>
                </a:moveTo>
                <a:cubicBezTo>
                  <a:pt x="114" y="0"/>
                  <a:pt x="90" y="7"/>
                  <a:pt x="69" y="19"/>
                </a:cubicBezTo>
                <a:cubicBezTo>
                  <a:pt x="28" y="44"/>
                  <a:pt x="0" y="88"/>
                  <a:pt x="0" y="140"/>
                </a:cubicBezTo>
                <a:cubicBezTo>
                  <a:pt x="0" y="154"/>
                  <a:pt x="2" y="167"/>
                  <a:pt x="7" y="180"/>
                </a:cubicBezTo>
                <a:cubicBezTo>
                  <a:pt x="24" y="238"/>
                  <a:pt x="77" y="279"/>
                  <a:pt x="140" y="279"/>
                </a:cubicBezTo>
                <a:cubicBezTo>
                  <a:pt x="218" y="279"/>
                  <a:pt x="280" y="217"/>
                  <a:pt x="280" y="140"/>
                </a:cubicBezTo>
                <a:cubicBezTo>
                  <a:pt x="280" y="63"/>
                  <a:pt x="218" y="0"/>
                  <a:pt x="140" y="0"/>
                </a:cubicBezTo>
              </a:path>
            </a:pathLst>
          </a:custGeom>
          <a:solidFill>
            <a:srgbClr val="EB1B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0" name="Google Shape;275;p12">
            <a:extLst>
              <a:ext uri="{FF2B5EF4-FFF2-40B4-BE49-F238E27FC236}">
                <a16:creationId xmlns:a16="http://schemas.microsoft.com/office/drawing/2014/main" id="{B7CDA192-8763-1A73-D9C6-DF48BBB2AE97}"/>
              </a:ext>
            </a:extLst>
          </p:cNvPr>
          <p:cNvGrpSpPr/>
          <p:nvPr/>
        </p:nvGrpSpPr>
        <p:grpSpPr>
          <a:xfrm>
            <a:off x="1189086" y="1275518"/>
            <a:ext cx="1447683" cy="1054067"/>
            <a:chOff x="1342452" y="584534"/>
            <a:chExt cx="1447682" cy="1054067"/>
          </a:xfrm>
        </p:grpSpPr>
        <p:sp>
          <p:nvSpPr>
            <p:cNvPr id="11" name="Google Shape;276;p12">
              <a:extLst>
                <a:ext uri="{FF2B5EF4-FFF2-40B4-BE49-F238E27FC236}">
                  <a16:creationId xmlns:a16="http://schemas.microsoft.com/office/drawing/2014/main" id="{780CF7D3-9CBC-1BC1-FB58-10279F241194}"/>
                </a:ext>
              </a:extLst>
            </p:cNvPr>
            <p:cNvSpPr/>
            <p:nvPr/>
          </p:nvSpPr>
          <p:spPr>
            <a:xfrm>
              <a:off x="1342452" y="584534"/>
              <a:ext cx="1447682" cy="1054067"/>
            </a:xfrm>
            <a:custGeom>
              <a:avLst/>
              <a:gdLst/>
              <a:ahLst/>
              <a:cxnLst/>
              <a:rect l="l" t="t" r="r" b="b"/>
              <a:pathLst>
                <a:path w="5243" h="4798" extrusionOk="0">
                  <a:moveTo>
                    <a:pt x="4158" y="2792"/>
                  </a:moveTo>
                  <a:cubicBezTo>
                    <a:pt x="4109" y="2792"/>
                    <a:pt x="4066" y="2766"/>
                    <a:pt x="4040" y="2728"/>
                  </a:cubicBezTo>
                  <a:cubicBezTo>
                    <a:pt x="4026" y="2706"/>
                    <a:pt x="4018" y="2680"/>
                    <a:pt x="4018" y="2652"/>
                  </a:cubicBezTo>
                  <a:cubicBezTo>
                    <a:pt x="4018" y="2634"/>
                    <a:pt x="4021" y="2619"/>
                    <a:pt x="4027" y="2603"/>
                  </a:cubicBezTo>
                  <a:cubicBezTo>
                    <a:pt x="4046" y="2550"/>
                    <a:pt x="4098" y="2512"/>
                    <a:pt x="4158" y="2512"/>
                  </a:cubicBezTo>
                  <a:cubicBezTo>
                    <a:pt x="4235" y="2512"/>
                    <a:pt x="4298" y="2575"/>
                    <a:pt x="4298" y="2652"/>
                  </a:cubicBezTo>
                  <a:cubicBezTo>
                    <a:pt x="4298" y="2729"/>
                    <a:pt x="4235" y="2792"/>
                    <a:pt x="4158" y="2792"/>
                  </a:cubicBezTo>
                  <a:close/>
                  <a:moveTo>
                    <a:pt x="5101" y="2792"/>
                  </a:moveTo>
                  <a:lnTo>
                    <a:pt x="4764" y="2792"/>
                  </a:lnTo>
                  <a:lnTo>
                    <a:pt x="4591" y="2792"/>
                  </a:lnTo>
                  <a:cubicBezTo>
                    <a:pt x="4514" y="2792"/>
                    <a:pt x="4451" y="2729"/>
                    <a:pt x="4451" y="2652"/>
                  </a:cubicBezTo>
                  <a:cubicBezTo>
                    <a:pt x="4451" y="2575"/>
                    <a:pt x="4514" y="2512"/>
                    <a:pt x="4591" y="2512"/>
                  </a:cubicBezTo>
                  <a:lnTo>
                    <a:pt x="4844" y="2512"/>
                  </a:lnTo>
                  <a:cubicBezTo>
                    <a:pt x="4921" y="2512"/>
                    <a:pt x="4984" y="2449"/>
                    <a:pt x="4984" y="2372"/>
                  </a:cubicBezTo>
                  <a:cubicBezTo>
                    <a:pt x="4984" y="2295"/>
                    <a:pt x="4921" y="2232"/>
                    <a:pt x="4844" y="2232"/>
                  </a:cubicBezTo>
                  <a:lnTo>
                    <a:pt x="4418" y="2232"/>
                  </a:lnTo>
                  <a:lnTo>
                    <a:pt x="4118" y="2232"/>
                  </a:lnTo>
                  <a:cubicBezTo>
                    <a:pt x="4083" y="2232"/>
                    <a:pt x="4051" y="2220"/>
                    <a:pt x="4026" y="2198"/>
                  </a:cubicBezTo>
                  <a:cubicBezTo>
                    <a:pt x="3996" y="2173"/>
                    <a:pt x="3977" y="2135"/>
                    <a:pt x="3977" y="2093"/>
                  </a:cubicBezTo>
                  <a:cubicBezTo>
                    <a:pt x="3977" y="2037"/>
                    <a:pt x="4010" y="1989"/>
                    <a:pt x="4057" y="1967"/>
                  </a:cubicBezTo>
                  <a:cubicBezTo>
                    <a:pt x="4075" y="1958"/>
                    <a:pt x="4095" y="1953"/>
                    <a:pt x="4118" y="1953"/>
                  </a:cubicBezTo>
                  <a:lnTo>
                    <a:pt x="4418" y="1953"/>
                  </a:lnTo>
                  <a:lnTo>
                    <a:pt x="4755" y="1953"/>
                  </a:lnTo>
                  <a:lnTo>
                    <a:pt x="5081" y="1953"/>
                  </a:lnTo>
                  <a:cubicBezTo>
                    <a:pt x="5158" y="1953"/>
                    <a:pt x="5220" y="1890"/>
                    <a:pt x="5220" y="1813"/>
                  </a:cubicBezTo>
                  <a:cubicBezTo>
                    <a:pt x="5220" y="1736"/>
                    <a:pt x="5158" y="1673"/>
                    <a:pt x="5081" y="1673"/>
                  </a:cubicBezTo>
                  <a:lnTo>
                    <a:pt x="4684" y="1673"/>
                  </a:lnTo>
                  <a:cubicBezTo>
                    <a:pt x="4618" y="1465"/>
                    <a:pt x="4524" y="1268"/>
                    <a:pt x="4407" y="1088"/>
                  </a:cubicBezTo>
                  <a:cubicBezTo>
                    <a:pt x="3979" y="433"/>
                    <a:pt x="3239" y="0"/>
                    <a:pt x="2398" y="0"/>
                  </a:cubicBezTo>
                  <a:cubicBezTo>
                    <a:pt x="1074" y="0"/>
                    <a:pt x="0" y="1074"/>
                    <a:pt x="0" y="2398"/>
                  </a:cubicBezTo>
                  <a:cubicBezTo>
                    <a:pt x="0" y="3723"/>
                    <a:pt x="1074" y="4797"/>
                    <a:pt x="2398" y="4797"/>
                  </a:cubicBezTo>
                  <a:cubicBezTo>
                    <a:pt x="3239" y="4797"/>
                    <a:pt x="3979" y="4363"/>
                    <a:pt x="4407" y="3708"/>
                  </a:cubicBezTo>
                  <a:cubicBezTo>
                    <a:pt x="4423" y="3682"/>
                    <a:pt x="4440" y="3656"/>
                    <a:pt x="4456" y="3630"/>
                  </a:cubicBezTo>
                  <a:lnTo>
                    <a:pt x="4595" y="3630"/>
                  </a:lnTo>
                  <a:cubicBezTo>
                    <a:pt x="4671" y="3630"/>
                    <a:pt x="4734" y="3568"/>
                    <a:pt x="4734" y="3491"/>
                  </a:cubicBezTo>
                  <a:cubicBezTo>
                    <a:pt x="4734" y="3415"/>
                    <a:pt x="4675" y="3354"/>
                    <a:pt x="4599" y="3351"/>
                  </a:cubicBezTo>
                  <a:lnTo>
                    <a:pt x="4418" y="3351"/>
                  </a:lnTo>
                  <a:lnTo>
                    <a:pt x="4215" y="3351"/>
                  </a:lnTo>
                  <a:lnTo>
                    <a:pt x="4207" y="3351"/>
                  </a:lnTo>
                  <a:cubicBezTo>
                    <a:pt x="4130" y="3351"/>
                    <a:pt x="4067" y="3288"/>
                    <a:pt x="4067" y="3211"/>
                  </a:cubicBezTo>
                  <a:cubicBezTo>
                    <a:pt x="4067" y="3165"/>
                    <a:pt x="4089" y="3126"/>
                    <a:pt x="4122" y="3100"/>
                  </a:cubicBezTo>
                  <a:cubicBezTo>
                    <a:pt x="4146" y="3082"/>
                    <a:pt x="4175" y="3071"/>
                    <a:pt x="4207" y="3071"/>
                  </a:cubicBezTo>
                  <a:lnTo>
                    <a:pt x="4418" y="3071"/>
                  </a:lnTo>
                  <a:lnTo>
                    <a:pt x="4700" y="3071"/>
                  </a:lnTo>
                  <a:lnTo>
                    <a:pt x="5101" y="3071"/>
                  </a:lnTo>
                  <a:cubicBezTo>
                    <a:pt x="5179" y="3071"/>
                    <a:pt x="5242" y="3009"/>
                    <a:pt x="5242" y="2931"/>
                  </a:cubicBezTo>
                  <a:cubicBezTo>
                    <a:pt x="5242" y="2854"/>
                    <a:pt x="5179" y="2792"/>
                    <a:pt x="5101" y="2792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" name="Google Shape;277;p12">
              <a:extLst>
                <a:ext uri="{FF2B5EF4-FFF2-40B4-BE49-F238E27FC236}">
                  <a16:creationId xmlns:a16="http://schemas.microsoft.com/office/drawing/2014/main" id="{BAF6D802-0264-3B5D-339D-8416FD0E7169}"/>
                </a:ext>
              </a:extLst>
            </p:cNvPr>
            <p:cNvSpPr/>
            <p:nvPr/>
          </p:nvSpPr>
          <p:spPr>
            <a:xfrm>
              <a:off x="2685423" y="1305735"/>
              <a:ext cx="79015" cy="79015"/>
            </a:xfrm>
            <a:custGeom>
              <a:avLst/>
              <a:gdLst/>
              <a:ahLst/>
              <a:cxnLst/>
              <a:rect l="l" t="t" r="r" b="b"/>
              <a:pathLst>
                <a:path w="280" h="280" extrusionOk="0">
                  <a:moveTo>
                    <a:pt x="139" y="0"/>
                  </a:moveTo>
                  <a:cubicBezTo>
                    <a:pt x="62" y="0"/>
                    <a:pt x="0" y="63"/>
                    <a:pt x="0" y="140"/>
                  </a:cubicBezTo>
                  <a:cubicBezTo>
                    <a:pt x="0" y="217"/>
                    <a:pt x="62" y="279"/>
                    <a:pt x="139" y="279"/>
                  </a:cubicBezTo>
                  <a:cubicBezTo>
                    <a:pt x="217" y="279"/>
                    <a:pt x="279" y="217"/>
                    <a:pt x="279" y="140"/>
                  </a:cubicBezTo>
                  <a:cubicBezTo>
                    <a:pt x="279" y="63"/>
                    <a:pt x="217" y="0"/>
                    <a:pt x="139" y="0"/>
                  </a:cubicBezTo>
                </a:path>
              </a:pathLst>
            </a:custGeom>
            <a:solidFill>
              <a:srgbClr val="A8D0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" name="Google Shape;278;p12">
              <a:extLst>
                <a:ext uri="{FF2B5EF4-FFF2-40B4-BE49-F238E27FC236}">
                  <a16:creationId xmlns:a16="http://schemas.microsoft.com/office/drawing/2014/main" id="{20010A7D-2431-9B33-0364-A507C79839BD}"/>
                </a:ext>
              </a:extLst>
            </p:cNvPr>
            <p:cNvSpPr/>
            <p:nvPr/>
          </p:nvSpPr>
          <p:spPr>
            <a:xfrm>
              <a:off x="2451652" y="1133046"/>
              <a:ext cx="77924" cy="77924"/>
            </a:xfrm>
            <a:custGeom>
              <a:avLst/>
              <a:gdLst/>
              <a:ahLst/>
              <a:cxnLst/>
              <a:rect l="l" t="t" r="r" b="b"/>
              <a:pathLst>
                <a:path w="281" h="281" extrusionOk="0">
                  <a:moveTo>
                    <a:pt x="280" y="140"/>
                  </a:moveTo>
                  <a:cubicBezTo>
                    <a:pt x="280" y="63"/>
                    <a:pt x="217" y="0"/>
                    <a:pt x="140" y="0"/>
                  </a:cubicBezTo>
                  <a:cubicBezTo>
                    <a:pt x="80" y="0"/>
                    <a:pt x="28" y="38"/>
                    <a:pt x="9" y="91"/>
                  </a:cubicBezTo>
                  <a:cubicBezTo>
                    <a:pt x="3" y="107"/>
                    <a:pt x="0" y="122"/>
                    <a:pt x="0" y="140"/>
                  </a:cubicBezTo>
                  <a:cubicBezTo>
                    <a:pt x="0" y="168"/>
                    <a:pt x="8" y="194"/>
                    <a:pt x="22" y="216"/>
                  </a:cubicBezTo>
                  <a:cubicBezTo>
                    <a:pt x="48" y="254"/>
                    <a:pt x="91" y="280"/>
                    <a:pt x="140" y="280"/>
                  </a:cubicBezTo>
                  <a:cubicBezTo>
                    <a:pt x="217" y="280"/>
                    <a:pt x="280" y="217"/>
                    <a:pt x="280" y="140"/>
                  </a:cubicBezTo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4" name="Google Shape;279;p12" descr="Lichter an mit einfarbiger Füllung">
              <a:extLst>
                <a:ext uri="{FF2B5EF4-FFF2-40B4-BE49-F238E27FC236}">
                  <a16:creationId xmlns:a16="http://schemas.microsoft.com/office/drawing/2014/main" id="{D31B98BF-EED3-50A2-3723-7B63A2658D4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38084" y="661047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80;p12">
              <a:extLst>
                <a:ext uri="{FF2B5EF4-FFF2-40B4-BE49-F238E27FC236}">
                  <a16:creationId xmlns:a16="http://schemas.microsoft.com/office/drawing/2014/main" id="{1F82F09C-4E0E-E269-7A10-B84E50FA1EAE}"/>
                </a:ext>
              </a:extLst>
            </p:cNvPr>
            <p:cNvSpPr txBox="1"/>
            <p:nvPr/>
          </p:nvSpPr>
          <p:spPr>
            <a:xfrm>
              <a:off x="1616101" y="1221450"/>
              <a:ext cx="73024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700">
                  <a:solidFill>
                    <a:srgbClr val="3A7D22"/>
                  </a:solidFill>
                  <a:latin typeface="Arial"/>
                  <a:ea typeface="Arial"/>
                  <a:cs typeface="Arial"/>
                  <a:sym typeface="Arial"/>
                </a:rPr>
                <a:t>Idea, Requirement</a:t>
              </a:r>
              <a:endParaRPr sz="700">
                <a:solidFill>
                  <a:srgbClr val="3A7D2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281;p12">
            <a:extLst>
              <a:ext uri="{FF2B5EF4-FFF2-40B4-BE49-F238E27FC236}">
                <a16:creationId xmlns:a16="http://schemas.microsoft.com/office/drawing/2014/main" id="{38F17A1E-96FB-D3AF-3A0C-452907E2E065}"/>
              </a:ext>
            </a:extLst>
          </p:cNvPr>
          <p:cNvGrpSpPr/>
          <p:nvPr/>
        </p:nvGrpSpPr>
        <p:grpSpPr>
          <a:xfrm>
            <a:off x="2287329" y="1275518"/>
            <a:ext cx="1458640" cy="1054066"/>
            <a:chOff x="2440694" y="584534"/>
            <a:chExt cx="1458640" cy="1054067"/>
          </a:xfrm>
        </p:grpSpPr>
        <p:sp>
          <p:nvSpPr>
            <p:cNvPr id="17" name="Google Shape;282;p12">
              <a:extLst>
                <a:ext uri="{FF2B5EF4-FFF2-40B4-BE49-F238E27FC236}">
                  <a16:creationId xmlns:a16="http://schemas.microsoft.com/office/drawing/2014/main" id="{58EBE548-AE5F-171F-79B5-893020D9344C}"/>
                </a:ext>
              </a:extLst>
            </p:cNvPr>
            <p:cNvSpPr/>
            <p:nvPr/>
          </p:nvSpPr>
          <p:spPr>
            <a:xfrm>
              <a:off x="2440694" y="584534"/>
              <a:ext cx="1458640" cy="1054067"/>
            </a:xfrm>
            <a:custGeom>
              <a:avLst/>
              <a:gdLst/>
              <a:ahLst/>
              <a:cxnLst/>
              <a:rect l="l" t="t" r="r" b="b"/>
              <a:pathLst>
                <a:path w="5283" h="4798" extrusionOk="0">
                  <a:moveTo>
                    <a:pt x="4199" y="2792"/>
                  </a:moveTo>
                  <a:cubicBezTo>
                    <a:pt x="4150" y="2792"/>
                    <a:pt x="4107" y="2766"/>
                    <a:pt x="4082" y="2728"/>
                  </a:cubicBezTo>
                  <a:cubicBezTo>
                    <a:pt x="4068" y="2706"/>
                    <a:pt x="4059" y="2680"/>
                    <a:pt x="4059" y="2652"/>
                  </a:cubicBezTo>
                  <a:cubicBezTo>
                    <a:pt x="4059" y="2634"/>
                    <a:pt x="4062" y="2619"/>
                    <a:pt x="4068" y="2603"/>
                  </a:cubicBezTo>
                  <a:cubicBezTo>
                    <a:pt x="4087" y="2550"/>
                    <a:pt x="4139" y="2512"/>
                    <a:pt x="4199" y="2512"/>
                  </a:cubicBezTo>
                  <a:cubicBezTo>
                    <a:pt x="4276" y="2512"/>
                    <a:pt x="4339" y="2575"/>
                    <a:pt x="4339" y="2652"/>
                  </a:cubicBezTo>
                  <a:cubicBezTo>
                    <a:pt x="4339" y="2729"/>
                    <a:pt x="4276" y="2792"/>
                    <a:pt x="4199" y="2792"/>
                  </a:cubicBezTo>
                  <a:close/>
                  <a:moveTo>
                    <a:pt x="1027" y="3630"/>
                  </a:moveTo>
                  <a:cubicBezTo>
                    <a:pt x="950" y="3630"/>
                    <a:pt x="888" y="3568"/>
                    <a:pt x="888" y="3491"/>
                  </a:cubicBezTo>
                  <a:cubicBezTo>
                    <a:pt x="888" y="3414"/>
                    <a:pt x="950" y="3351"/>
                    <a:pt x="1027" y="3351"/>
                  </a:cubicBezTo>
                  <a:cubicBezTo>
                    <a:pt x="1105" y="3351"/>
                    <a:pt x="1167" y="3414"/>
                    <a:pt x="1167" y="3491"/>
                  </a:cubicBezTo>
                  <a:cubicBezTo>
                    <a:pt x="1167" y="3568"/>
                    <a:pt x="1105" y="3630"/>
                    <a:pt x="1027" y="3630"/>
                  </a:cubicBezTo>
                  <a:close/>
                  <a:moveTo>
                    <a:pt x="5142" y="2792"/>
                  </a:moveTo>
                  <a:lnTo>
                    <a:pt x="4805" y="2792"/>
                  </a:lnTo>
                  <a:lnTo>
                    <a:pt x="4632" y="2792"/>
                  </a:lnTo>
                  <a:cubicBezTo>
                    <a:pt x="4621" y="2792"/>
                    <a:pt x="4610" y="2790"/>
                    <a:pt x="4600" y="2787"/>
                  </a:cubicBezTo>
                  <a:cubicBezTo>
                    <a:pt x="4538" y="2773"/>
                    <a:pt x="4492" y="2718"/>
                    <a:pt x="4492" y="2652"/>
                  </a:cubicBezTo>
                  <a:cubicBezTo>
                    <a:pt x="4492" y="2586"/>
                    <a:pt x="4538" y="2530"/>
                    <a:pt x="4600" y="2516"/>
                  </a:cubicBezTo>
                  <a:cubicBezTo>
                    <a:pt x="4610" y="2513"/>
                    <a:pt x="4621" y="2512"/>
                    <a:pt x="4632" y="2512"/>
                  </a:cubicBezTo>
                  <a:lnTo>
                    <a:pt x="4885" y="2512"/>
                  </a:lnTo>
                  <a:cubicBezTo>
                    <a:pt x="4963" y="2512"/>
                    <a:pt x="5025" y="2449"/>
                    <a:pt x="5025" y="2372"/>
                  </a:cubicBezTo>
                  <a:cubicBezTo>
                    <a:pt x="5025" y="2295"/>
                    <a:pt x="4963" y="2232"/>
                    <a:pt x="4885" y="2232"/>
                  </a:cubicBezTo>
                  <a:lnTo>
                    <a:pt x="4600" y="2232"/>
                  </a:lnTo>
                  <a:lnTo>
                    <a:pt x="4159" y="2232"/>
                  </a:lnTo>
                  <a:cubicBezTo>
                    <a:pt x="4124" y="2232"/>
                    <a:pt x="4092" y="2220"/>
                    <a:pt x="4067" y="2198"/>
                  </a:cubicBezTo>
                  <a:cubicBezTo>
                    <a:pt x="4038" y="2173"/>
                    <a:pt x="4019" y="2135"/>
                    <a:pt x="4019" y="2093"/>
                  </a:cubicBezTo>
                  <a:cubicBezTo>
                    <a:pt x="4019" y="2037"/>
                    <a:pt x="4051" y="1989"/>
                    <a:pt x="4098" y="1967"/>
                  </a:cubicBezTo>
                  <a:cubicBezTo>
                    <a:pt x="4116" y="1958"/>
                    <a:pt x="4137" y="1953"/>
                    <a:pt x="4159" y="1953"/>
                  </a:cubicBezTo>
                  <a:lnTo>
                    <a:pt x="4600" y="1953"/>
                  </a:lnTo>
                  <a:lnTo>
                    <a:pt x="4796" y="1953"/>
                  </a:lnTo>
                  <a:lnTo>
                    <a:pt x="5122" y="1953"/>
                  </a:lnTo>
                  <a:cubicBezTo>
                    <a:pt x="5199" y="1953"/>
                    <a:pt x="5262" y="1890"/>
                    <a:pt x="5262" y="1813"/>
                  </a:cubicBezTo>
                  <a:cubicBezTo>
                    <a:pt x="5262" y="1736"/>
                    <a:pt x="5199" y="1673"/>
                    <a:pt x="5122" y="1673"/>
                  </a:cubicBezTo>
                  <a:lnTo>
                    <a:pt x="4726" y="1673"/>
                  </a:lnTo>
                  <a:cubicBezTo>
                    <a:pt x="4659" y="1465"/>
                    <a:pt x="4566" y="1268"/>
                    <a:pt x="4448" y="1088"/>
                  </a:cubicBezTo>
                  <a:cubicBezTo>
                    <a:pt x="4020" y="433"/>
                    <a:pt x="3280" y="0"/>
                    <a:pt x="2439" y="0"/>
                  </a:cubicBezTo>
                  <a:cubicBezTo>
                    <a:pt x="1598" y="0"/>
                    <a:pt x="858" y="433"/>
                    <a:pt x="430" y="1088"/>
                  </a:cubicBezTo>
                  <a:cubicBezTo>
                    <a:pt x="547" y="1268"/>
                    <a:pt x="641" y="1465"/>
                    <a:pt x="707" y="1673"/>
                  </a:cubicBezTo>
                  <a:lnTo>
                    <a:pt x="1104" y="1673"/>
                  </a:lnTo>
                  <a:cubicBezTo>
                    <a:pt x="1181" y="1673"/>
                    <a:pt x="1243" y="1736"/>
                    <a:pt x="1243" y="1813"/>
                  </a:cubicBezTo>
                  <a:cubicBezTo>
                    <a:pt x="1243" y="1890"/>
                    <a:pt x="1181" y="1953"/>
                    <a:pt x="1104" y="1953"/>
                  </a:cubicBezTo>
                  <a:lnTo>
                    <a:pt x="778" y="1953"/>
                  </a:lnTo>
                  <a:lnTo>
                    <a:pt x="441" y="1953"/>
                  </a:lnTo>
                  <a:lnTo>
                    <a:pt x="141" y="1953"/>
                  </a:lnTo>
                  <a:cubicBezTo>
                    <a:pt x="118" y="1953"/>
                    <a:pt x="98" y="1958"/>
                    <a:pt x="80" y="1967"/>
                  </a:cubicBezTo>
                  <a:cubicBezTo>
                    <a:pt x="33" y="1989"/>
                    <a:pt x="0" y="2037"/>
                    <a:pt x="0" y="2093"/>
                  </a:cubicBezTo>
                  <a:cubicBezTo>
                    <a:pt x="0" y="2135"/>
                    <a:pt x="19" y="2173"/>
                    <a:pt x="49" y="2198"/>
                  </a:cubicBezTo>
                  <a:cubicBezTo>
                    <a:pt x="74" y="2220"/>
                    <a:pt x="106" y="2232"/>
                    <a:pt x="141" y="2232"/>
                  </a:cubicBezTo>
                  <a:lnTo>
                    <a:pt x="441" y="2232"/>
                  </a:lnTo>
                  <a:lnTo>
                    <a:pt x="867" y="2232"/>
                  </a:lnTo>
                  <a:cubicBezTo>
                    <a:pt x="945" y="2232"/>
                    <a:pt x="1007" y="2295"/>
                    <a:pt x="1007" y="2372"/>
                  </a:cubicBezTo>
                  <a:cubicBezTo>
                    <a:pt x="1007" y="2449"/>
                    <a:pt x="945" y="2512"/>
                    <a:pt x="867" y="2512"/>
                  </a:cubicBezTo>
                  <a:lnTo>
                    <a:pt x="614" y="2512"/>
                  </a:lnTo>
                  <a:cubicBezTo>
                    <a:pt x="537" y="2512"/>
                    <a:pt x="474" y="2575"/>
                    <a:pt x="474" y="2652"/>
                  </a:cubicBezTo>
                  <a:cubicBezTo>
                    <a:pt x="474" y="2729"/>
                    <a:pt x="537" y="2792"/>
                    <a:pt x="614" y="2792"/>
                  </a:cubicBezTo>
                  <a:lnTo>
                    <a:pt x="787" y="2792"/>
                  </a:lnTo>
                  <a:lnTo>
                    <a:pt x="1124" y="2792"/>
                  </a:lnTo>
                  <a:cubicBezTo>
                    <a:pt x="1202" y="2792"/>
                    <a:pt x="1265" y="2854"/>
                    <a:pt x="1265" y="2931"/>
                  </a:cubicBezTo>
                  <a:cubicBezTo>
                    <a:pt x="1265" y="3009"/>
                    <a:pt x="1202" y="3071"/>
                    <a:pt x="1124" y="3071"/>
                  </a:cubicBezTo>
                  <a:lnTo>
                    <a:pt x="723" y="3071"/>
                  </a:lnTo>
                  <a:lnTo>
                    <a:pt x="441" y="3071"/>
                  </a:lnTo>
                  <a:lnTo>
                    <a:pt x="230" y="3071"/>
                  </a:lnTo>
                  <a:cubicBezTo>
                    <a:pt x="198" y="3071"/>
                    <a:pt x="169" y="3082"/>
                    <a:pt x="145" y="3100"/>
                  </a:cubicBezTo>
                  <a:cubicBezTo>
                    <a:pt x="112" y="3126"/>
                    <a:pt x="90" y="3165"/>
                    <a:pt x="90" y="3211"/>
                  </a:cubicBezTo>
                  <a:cubicBezTo>
                    <a:pt x="90" y="3288"/>
                    <a:pt x="153" y="3351"/>
                    <a:pt x="230" y="3351"/>
                  </a:cubicBezTo>
                  <a:lnTo>
                    <a:pt x="238" y="3351"/>
                  </a:lnTo>
                  <a:lnTo>
                    <a:pt x="441" y="3351"/>
                  </a:lnTo>
                  <a:lnTo>
                    <a:pt x="622" y="3351"/>
                  </a:lnTo>
                  <a:cubicBezTo>
                    <a:pt x="698" y="3354"/>
                    <a:pt x="757" y="3415"/>
                    <a:pt x="757" y="3491"/>
                  </a:cubicBezTo>
                  <a:cubicBezTo>
                    <a:pt x="757" y="3568"/>
                    <a:pt x="694" y="3630"/>
                    <a:pt x="618" y="3630"/>
                  </a:cubicBezTo>
                  <a:lnTo>
                    <a:pt x="479" y="3630"/>
                  </a:lnTo>
                  <a:cubicBezTo>
                    <a:pt x="463" y="3656"/>
                    <a:pt x="446" y="3682"/>
                    <a:pt x="430" y="3708"/>
                  </a:cubicBezTo>
                  <a:cubicBezTo>
                    <a:pt x="858" y="4363"/>
                    <a:pt x="1598" y="4797"/>
                    <a:pt x="2439" y="4797"/>
                  </a:cubicBezTo>
                  <a:cubicBezTo>
                    <a:pt x="3280" y="4797"/>
                    <a:pt x="4020" y="4363"/>
                    <a:pt x="4448" y="3708"/>
                  </a:cubicBezTo>
                  <a:cubicBezTo>
                    <a:pt x="4465" y="3682"/>
                    <a:pt x="4481" y="3656"/>
                    <a:pt x="4497" y="3630"/>
                  </a:cubicBezTo>
                  <a:lnTo>
                    <a:pt x="4636" y="3630"/>
                  </a:lnTo>
                  <a:cubicBezTo>
                    <a:pt x="4713" y="3630"/>
                    <a:pt x="4775" y="3568"/>
                    <a:pt x="4775" y="3491"/>
                  </a:cubicBezTo>
                  <a:cubicBezTo>
                    <a:pt x="4775" y="3415"/>
                    <a:pt x="4716" y="3354"/>
                    <a:pt x="4640" y="3351"/>
                  </a:cubicBezTo>
                  <a:cubicBezTo>
                    <a:pt x="4641" y="3351"/>
                    <a:pt x="4641" y="3351"/>
                    <a:pt x="4641" y="3351"/>
                  </a:cubicBezTo>
                  <a:lnTo>
                    <a:pt x="4600" y="3351"/>
                  </a:lnTo>
                  <a:lnTo>
                    <a:pt x="4256" y="3351"/>
                  </a:lnTo>
                  <a:lnTo>
                    <a:pt x="4248" y="3351"/>
                  </a:lnTo>
                  <a:cubicBezTo>
                    <a:pt x="4171" y="3351"/>
                    <a:pt x="4108" y="3288"/>
                    <a:pt x="4108" y="3211"/>
                  </a:cubicBezTo>
                  <a:cubicBezTo>
                    <a:pt x="4108" y="3165"/>
                    <a:pt x="4130" y="3126"/>
                    <a:pt x="4164" y="3100"/>
                  </a:cubicBezTo>
                  <a:cubicBezTo>
                    <a:pt x="4187" y="3082"/>
                    <a:pt x="4217" y="3071"/>
                    <a:pt x="4248" y="3071"/>
                  </a:cubicBezTo>
                  <a:lnTo>
                    <a:pt x="4600" y="3071"/>
                  </a:lnTo>
                  <a:lnTo>
                    <a:pt x="4742" y="3071"/>
                  </a:lnTo>
                  <a:lnTo>
                    <a:pt x="5142" y="3071"/>
                  </a:lnTo>
                  <a:cubicBezTo>
                    <a:pt x="5220" y="3071"/>
                    <a:pt x="5282" y="3009"/>
                    <a:pt x="5282" y="2931"/>
                  </a:cubicBezTo>
                  <a:cubicBezTo>
                    <a:pt x="5282" y="2854"/>
                    <a:pt x="5220" y="2792"/>
                    <a:pt x="5142" y="2792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8" name="Google Shape;283;p12" descr="Hierarchie mit einfarbiger Füllung">
              <a:extLst>
                <a:ext uri="{FF2B5EF4-FFF2-40B4-BE49-F238E27FC236}">
                  <a16:creationId xmlns:a16="http://schemas.microsoft.com/office/drawing/2014/main" id="{18E74D7A-26E5-2E3B-66DE-095ADCFB641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874444" y="660971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284;p12">
              <a:extLst>
                <a:ext uri="{FF2B5EF4-FFF2-40B4-BE49-F238E27FC236}">
                  <a16:creationId xmlns:a16="http://schemas.microsoft.com/office/drawing/2014/main" id="{C6054DA2-3E22-3DA0-428E-E5CF4C5F6038}"/>
                </a:ext>
              </a:extLst>
            </p:cNvPr>
            <p:cNvSpPr txBox="1"/>
            <p:nvPr/>
          </p:nvSpPr>
          <p:spPr>
            <a:xfrm>
              <a:off x="2765681" y="1182005"/>
              <a:ext cx="730247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Functional and Logical Model</a:t>
              </a:r>
              <a:endParaRPr/>
            </a:p>
          </p:txBody>
        </p:sp>
      </p:grpSp>
      <p:grpSp>
        <p:nvGrpSpPr>
          <p:cNvPr id="20" name="Google Shape;285;p12">
            <a:extLst>
              <a:ext uri="{FF2B5EF4-FFF2-40B4-BE49-F238E27FC236}">
                <a16:creationId xmlns:a16="http://schemas.microsoft.com/office/drawing/2014/main" id="{65470B49-C90D-39A1-C865-4FC3BB6F0328}"/>
              </a:ext>
            </a:extLst>
          </p:cNvPr>
          <p:cNvGrpSpPr/>
          <p:nvPr/>
        </p:nvGrpSpPr>
        <p:grpSpPr>
          <a:xfrm>
            <a:off x="3396529" y="1275517"/>
            <a:ext cx="1458640" cy="1054066"/>
            <a:chOff x="3549894" y="584534"/>
            <a:chExt cx="1458640" cy="1054067"/>
          </a:xfrm>
        </p:grpSpPr>
        <p:sp>
          <p:nvSpPr>
            <p:cNvPr id="21" name="Google Shape;286;p12">
              <a:extLst>
                <a:ext uri="{FF2B5EF4-FFF2-40B4-BE49-F238E27FC236}">
                  <a16:creationId xmlns:a16="http://schemas.microsoft.com/office/drawing/2014/main" id="{0CEE34D1-C0E8-7849-8E50-1E67F914E8FE}"/>
                </a:ext>
              </a:extLst>
            </p:cNvPr>
            <p:cNvSpPr/>
            <p:nvPr/>
          </p:nvSpPr>
          <p:spPr>
            <a:xfrm>
              <a:off x="3549894" y="584534"/>
              <a:ext cx="1458640" cy="1054067"/>
            </a:xfrm>
            <a:custGeom>
              <a:avLst/>
              <a:gdLst/>
              <a:ahLst/>
              <a:cxnLst/>
              <a:rect l="l" t="t" r="r" b="b"/>
              <a:pathLst>
                <a:path w="5282" h="4798" extrusionOk="0">
                  <a:moveTo>
                    <a:pt x="4199" y="2792"/>
                  </a:moveTo>
                  <a:cubicBezTo>
                    <a:pt x="4147" y="2792"/>
                    <a:pt x="4103" y="2764"/>
                    <a:pt x="4079" y="2723"/>
                  </a:cubicBezTo>
                  <a:cubicBezTo>
                    <a:pt x="4066" y="2702"/>
                    <a:pt x="4058" y="2678"/>
                    <a:pt x="4058" y="2652"/>
                  </a:cubicBezTo>
                  <a:cubicBezTo>
                    <a:pt x="4058" y="2636"/>
                    <a:pt x="4061" y="2622"/>
                    <a:pt x="4066" y="2608"/>
                  </a:cubicBezTo>
                  <a:cubicBezTo>
                    <a:pt x="4084" y="2552"/>
                    <a:pt x="4137" y="2512"/>
                    <a:pt x="4199" y="2512"/>
                  </a:cubicBezTo>
                  <a:cubicBezTo>
                    <a:pt x="4275" y="2512"/>
                    <a:pt x="4338" y="2575"/>
                    <a:pt x="4338" y="2652"/>
                  </a:cubicBezTo>
                  <a:cubicBezTo>
                    <a:pt x="4338" y="2729"/>
                    <a:pt x="4275" y="2792"/>
                    <a:pt x="4199" y="2792"/>
                  </a:cubicBezTo>
                  <a:close/>
                  <a:moveTo>
                    <a:pt x="1027" y="3630"/>
                  </a:moveTo>
                  <a:cubicBezTo>
                    <a:pt x="950" y="3630"/>
                    <a:pt x="887" y="3568"/>
                    <a:pt x="887" y="3491"/>
                  </a:cubicBezTo>
                  <a:cubicBezTo>
                    <a:pt x="887" y="3414"/>
                    <a:pt x="950" y="3351"/>
                    <a:pt x="1027" y="3351"/>
                  </a:cubicBezTo>
                  <a:cubicBezTo>
                    <a:pt x="1104" y="3351"/>
                    <a:pt x="1166" y="3414"/>
                    <a:pt x="1166" y="3491"/>
                  </a:cubicBezTo>
                  <a:cubicBezTo>
                    <a:pt x="1166" y="3568"/>
                    <a:pt x="1104" y="3630"/>
                    <a:pt x="1027" y="3630"/>
                  </a:cubicBezTo>
                  <a:close/>
                  <a:moveTo>
                    <a:pt x="5142" y="2792"/>
                  </a:moveTo>
                  <a:lnTo>
                    <a:pt x="4974" y="2792"/>
                  </a:lnTo>
                  <a:lnTo>
                    <a:pt x="4804" y="2792"/>
                  </a:lnTo>
                  <a:lnTo>
                    <a:pt x="4631" y="2792"/>
                  </a:lnTo>
                  <a:cubicBezTo>
                    <a:pt x="4555" y="2792"/>
                    <a:pt x="4492" y="2729"/>
                    <a:pt x="4492" y="2652"/>
                  </a:cubicBezTo>
                  <a:cubicBezTo>
                    <a:pt x="4492" y="2575"/>
                    <a:pt x="4555" y="2512"/>
                    <a:pt x="4631" y="2512"/>
                  </a:cubicBezTo>
                  <a:lnTo>
                    <a:pt x="4884" y="2512"/>
                  </a:lnTo>
                  <a:cubicBezTo>
                    <a:pt x="4919" y="2512"/>
                    <a:pt x="4950" y="2500"/>
                    <a:pt x="4974" y="2480"/>
                  </a:cubicBezTo>
                  <a:cubicBezTo>
                    <a:pt x="5005" y="2454"/>
                    <a:pt x="5025" y="2415"/>
                    <a:pt x="5025" y="2372"/>
                  </a:cubicBezTo>
                  <a:cubicBezTo>
                    <a:pt x="5025" y="2329"/>
                    <a:pt x="5005" y="2290"/>
                    <a:pt x="4974" y="2265"/>
                  </a:cubicBezTo>
                  <a:cubicBezTo>
                    <a:pt x="4950" y="2244"/>
                    <a:pt x="4919" y="2232"/>
                    <a:pt x="4884" y="2232"/>
                  </a:cubicBezTo>
                  <a:lnTo>
                    <a:pt x="4157" y="2232"/>
                  </a:lnTo>
                  <a:cubicBezTo>
                    <a:pt x="4122" y="2232"/>
                    <a:pt x="4090" y="2219"/>
                    <a:pt x="4065" y="2197"/>
                  </a:cubicBezTo>
                  <a:cubicBezTo>
                    <a:pt x="4036" y="2172"/>
                    <a:pt x="4018" y="2134"/>
                    <a:pt x="4018" y="2093"/>
                  </a:cubicBezTo>
                  <a:cubicBezTo>
                    <a:pt x="4018" y="2038"/>
                    <a:pt x="4049" y="1991"/>
                    <a:pt x="4095" y="1968"/>
                  </a:cubicBezTo>
                  <a:cubicBezTo>
                    <a:pt x="4114" y="1958"/>
                    <a:pt x="4136" y="1953"/>
                    <a:pt x="4158" y="1953"/>
                  </a:cubicBezTo>
                  <a:lnTo>
                    <a:pt x="4795" y="1953"/>
                  </a:lnTo>
                  <a:lnTo>
                    <a:pt x="4974" y="1953"/>
                  </a:lnTo>
                  <a:lnTo>
                    <a:pt x="5121" y="1953"/>
                  </a:lnTo>
                  <a:cubicBezTo>
                    <a:pt x="5198" y="1953"/>
                    <a:pt x="5261" y="1890"/>
                    <a:pt x="5261" y="1813"/>
                  </a:cubicBezTo>
                  <a:cubicBezTo>
                    <a:pt x="5261" y="1736"/>
                    <a:pt x="5198" y="1673"/>
                    <a:pt x="5121" y="1673"/>
                  </a:cubicBezTo>
                  <a:lnTo>
                    <a:pt x="4725" y="1673"/>
                  </a:lnTo>
                  <a:cubicBezTo>
                    <a:pt x="4659" y="1464"/>
                    <a:pt x="4564" y="1267"/>
                    <a:pt x="4447" y="1087"/>
                  </a:cubicBezTo>
                  <a:cubicBezTo>
                    <a:pt x="4019" y="432"/>
                    <a:pt x="3279" y="0"/>
                    <a:pt x="2438" y="0"/>
                  </a:cubicBezTo>
                  <a:cubicBezTo>
                    <a:pt x="1598" y="0"/>
                    <a:pt x="858" y="433"/>
                    <a:pt x="429" y="1088"/>
                  </a:cubicBezTo>
                  <a:cubicBezTo>
                    <a:pt x="547" y="1268"/>
                    <a:pt x="640" y="1465"/>
                    <a:pt x="707" y="1673"/>
                  </a:cubicBezTo>
                  <a:lnTo>
                    <a:pt x="1103" y="1673"/>
                  </a:lnTo>
                  <a:cubicBezTo>
                    <a:pt x="1180" y="1673"/>
                    <a:pt x="1243" y="1736"/>
                    <a:pt x="1243" y="1813"/>
                  </a:cubicBezTo>
                  <a:cubicBezTo>
                    <a:pt x="1243" y="1890"/>
                    <a:pt x="1180" y="1953"/>
                    <a:pt x="1103" y="1953"/>
                  </a:cubicBezTo>
                  <a:lnTo>
                    <a:pt x="777" y="1953"/>
                  </a:lnTo>
                  <a:lnTo>
                    <a:pt x="581" y="1953"/>
                  </a:lnTo>
                  <a:lnTo>
                    <a:pt x="140" y="1953"/>
                  </a:lnTo>
                  <a:cubicBezTo>
                    <a:pt x="118" y="1953"/>
                    <a:pt x="97" y="1958"/>
                    <a:pt x="79" y="1967"/>
                  </a:cubicBezTo>
                  <a:cubicBezTo>
                    <a:pt x="32" y="1989"/>
                    <a:pt x="0" y="2037"/>
                    <a:pt x="0" y="2093"/>
                  </a:cubicBezTo>
                  <a:cubicBezTo>
                    <a:pt x="0" y="2135"/>
                    <a:pt x="19" y="2173"/>
                    <a:pt x="48" y="2198"/>
                  </a:cubicBezTo>
                  <a:cubicBezTo>
                    <a:pt x="73" y="2220"/>
                    <a:pt x="105" y="2232"/>
                    <a:pt x="140" y="2232"/>
                  </a:cubicBezTo>
                  <a:lnTo>
                    <a:pt x="581" y="2232"/>
                  </a:lnTo>
                  <a:lnTo>
                    <a:pt x="866" y="2232"/>
                  </a:lnTo>
                  <a:cubicBezTo>
                    <a:pt x="944" y="2232"/>
                    <a:pt x="1006" y="2295"/>
                    <a:pt x="1006" y="2372"/>
                  </a:cubicBezTo>
                  <a:cubicBezTo>
                    <a:pt x="1006" y="2449"/>
                    <a:pt x="944" y="2512"/>
                    <a:pt x="866" y="2512"/>
                  </a:cubicBezTo>
                  <a:lnTo>
                    <a:pt x="613" y="2512"/>
                  </a:lnTo>
                  <a:cubicBezTo>
                    <a:pt x="602" y="2512"/>
                    <a:pt x="591" y="2513"/>
                    <a:pt x="581" y="2516"/>
                  </a:cubicBezTo>
                  <a:cubicBezTo>
                    <a:pt x="519" y="2530"/>
                    <a:pt x="473" y="2586"/>
                    <a:pt x="473" y="2652"/>
                  </a:cubicBezTo>
                  <a:cubicBezTo>
                    <a:pt x="473" y="2718"/>
                    <a:pt x="519" y="2773"/>
                    <a:pt x="581" y="2787"/>
                  </a:cubicBezTo>
                  <a:cubicBezTo>
                    <a:pt x="591" y="2790"/>
                    <a:pt x="602" y="2792"/>
                    <a:pt x="613" y="2792"/>
                  </a:cubicBezTo>
                  <a:lnTo>
                    <a:pt x="786" y="2792"/>
                  </a:lnTo>
                  <a:lnTo>
                    <a:pt x="1123" y="2792"/>
                  </a:lnTo>
                  <a:cubicBezTo>
                    <a:pt x="1201" y="2792"/>
                    <a:pt x="1263" y="2854"/>
                    <a:pt x="1263" y="2931"/>
                  </a:cubicBezTo>
                  <a:cubicBezTo>
                    <a:pt x="1263" y="3009"/>
                    <a:pt x="1201" y="3071"/>
                    <a:pt x="1123" y="3071"/>
                  </a:cubicBezTo>
                  <a:lnTo>
                    <a:pt x="723" y="3071"/>
                  </a:lnTo>
                  <a:lnTo>
                    <a:pt x="581" y="3071"/>
                  </a:lnTo>
                  <a:lnTo>
                    <a:pt x="229" y="3071"/>
                  </a:lnTo>
                  <a:cubicBezTo>
                    <a:pt x="198" y="3071"/>
                    <a:pt x="168" y="3082"/>
                    <a:pt x="144" y="3100"/>
                  </a:cubicBezTo>
                  <a:cubicBezTo>
                    <a:pt x="111" y="3126"/>
                    <a:pt x="89" y="3165"/>
                    <a:pt x="89" y="3211"/>
                  </a:cubicBezTo>
                  <a:cubicBezTo>
                    <a:pt x="89" y="3288"/>
                    <a:pt x="152" y="3351"/>
                    <a:pt x="229" y="3351"/>
                  </a:cubicBezTo>
                  <a:lnTo>
                    <a:pt x="237" y="3351"/>
                  </a:lnTo>
                  <a:lnTo>
                    <a:pt x="581" y="3351"/>
                  </a:lnTo>
                  <a:lnTo>
                    <a:pt x="622" y="3351"/>
                  </a:lnTo>
                  <a:lnTo>
                    <a:pt x="621" y="3351"/>
                  </a:lnTo>
                  <a:cubicBezTo>
                    <a:pt x="697" y="3354"/>
                    <a:pt x="756" y="3415"/>
                    <a:pt x="756" y="3491"/>
                  </a:cubicBezTo>
                  <a:cubicBezTo>
                    <a:pt x="756" y="3568"/>
                    <a:pt x="694" y="3630"/>
                    <a:pt x="617" y="3630"/>
                  </a:cubicBezTo>
                  <a:lnTo>
                    <a:pt x="478" y="3630"/>
                  </a:lnTo>
                  <a:cubicBezTo>
                    <a:pt x="462" y="3656"/>
                    <a:pt x="446" y="3682"/>
                    <a:pt x="429" y="3708"/>
                  </a:cubicBezTo>
                  <a:cubicBezTo>
                    <a:pt x="858" y="4363"/>
                    <a:pt x="1598" y="4797"/>
                    <a:pt x="2438" y="4797"/>
                  </a:cubicBezTo>
                  <a:cubicBezTo>
                    <a:pt x="3279" y="4797"/>
                    <a:pt x="4018" y="4364"/>
                    <a:pt x="4446" y="3709"/>
                  </a:cubicBezTo>
                  <a:cubicBezTo>
                    <a:pt x="4463" y="3683"/>
                    <a:pt x="4480" y="3657"/>
                    <a:pt x="4496" y="3630"/>
                  </a:cubicBezTo>
                  <a:lnTo>
                    <a:pt x="4635" y="3630"/>
                  </a:lnTo>
                  <a:cubicBezTo>
                    <a:pt x="4698" y="3630"/>
                    <a:pt x="4751" y="3589"/>
                    <a:pt x="4769" y="3531"/>
                  </a:cubicBezTo>
                  <a:cubicBezTo>
                    <a:pt x="4773" y="3518"/>
                    <a:pt x="4774" y="3505"/>
                    <a:pt x="4774" y="3491"/>
                  </a:cubicBezTo>
                  <a:cubicBezTo>
                    <a:pt x="4774" y="3415"/>
                    <a:pt x="4715" y="3354"/>
                    <a:pt x="4640" y="3351"/>
                  </a:cubicBezTo>
                  <a:lnTo>
                    <a:pt x="4253" y="3351"/>
                  </a:lnTo>
                  <a:lnTo>
                    <a:pt x="4247" y="3351"/>
                  </a:lnTo>
                  <a:cubicBezTo>
                    <a:pt x="4170" y="3351"/>
                    <a:pt x="4108" y="3288"/>
                    <a:pt x="4108" y="3211"/>
                  </a:cubicBezTo>
                  <a:cubicBezTo>
                    <a:pt x="4108" y="3167"/>
                    <a:pt x="4129" y="3127"/>
                    <a:pt x="4161" y="3101"/>
                  </a:cubicBezTo>
                  <a:cubicBezTo>
                    <a:pt x="4185" y="3082"/>
                    <a:pt x="4215" y="3071"/>
                    <a:pt x="4247" y="3071"/>
                  </a:cubicBezTo>
                  <a:lnTo>
                    <a:pt x="4741" y="3071"/>
                  </a:lnTo>
                  <a:lnTo>
                    <a:pt x="4974" y="3071"/>
                  </a:lnTo>
                  <a:lnTo>
                    <a:pt x="5142" y="3071"/>
                  </a:lnTo>
                  <a:cubicBezTo>
                    <a:pt x="5219" y="3071"/>
                    <a:pt x="5281" y="3009"/>
                    <a:pt x="5281" y="2931"/>
                  </a:cubicBezTo>
                  <a:cubicBezTo>
                    <a:pt x="5281" y="2854"/>
                    <a:pt x="5219" y="2792"/>
                    <a:pt x="5142" y="2792"/>
                  </a:cubicBezTo>
                  <a:close/>
                </a:path>
              </a:pathLst>
            </a:custGeom>
            <a:solidFill>
              <a:srgbClr val="EB1B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2" name="Google Shape;287;p12" descr="Feuer mit einfarbiger Füllung">
              <a:extLst>
                <a:ext uri="{FF2B5EF4-FFF2-40B4-BE49-F238E27FC236}">
                  <a16:creationId xmlns:a16="http://schemas.microsoft.com/office/drawing/2014/main" id="{62FB9A4C-382A-9F47-9FE0-FAC1F1ABE03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12588" y="660971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288;p12">
              <a:extLst>
                <a:ext uri="{FF2B5EF4-FFF2-40B4-BE49-F238E27FC236}">
                  <a16:creationId xmlns:a16="http://schemas.microsoft.com/office/drawing/2014/main" id="{58530F2E-059C-3A0C-BE73-3879759421D1}"/>
                </a:ext>
              </a:extLst>
            </p:cNvPr>
            <p:cNvSpPr txBox="1"/>
            <p:nvPr/>
          </p:nvSpPr>
          <p:spPr>
            <a:xfrm>
              <a:off x="3820895" y="1215521"/>
              <a:ext cx="87973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FHIR Profiles</a:t>
              </a:r>
              <a:endPara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Terminologies</a:t>
              </a:r>
              <a:endPara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89;p12">
            <a:extLst>
              <a:ext uri="{FF2B5EF4-FFF2-40B4-BE49-F238E27FC236}">
                <a16:creationId xmlns:a16="http://schemas.microsoft.com/office/drawing/2014/main" id="{777710DA-3969-5A9C-159C-F0264D83453A}"/>
              </a:ext>
            </a:extLst>
          </p:cNvPr>
          <p:cNvSpPr/>
          <p:nvPr/>
        </p:nvSpPr>
        <p:spPr>
          <a:xfrm rot="10800000">
            <a:off x="6805367" y="1518633"/>
            <a:ext cx="78267" cy="78267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1" y="0"/>
                </a:cubicBezTo>
                <a:cubicBezTo>
                  <a:pt x="79" y="0"/>
                  <a:pt x="26" y="40"/>
                  <a:pt x="8" y="96"/>
                </a:cubicBezTo>
                <a:cubicBezTo>
                  <a:pt x="3" y="110"/>
                  <a:pt x="0" y="124"/>
                  <a:pt x="0" y="140"/>
                </a:cubicBezTo>
                <a:cubicBezTo>
                  <a:pt x="0" y="166"/>
                  <a:pt x="8" y="190"/>
                  <a:pt x="21" y="211"/>
                </a:cubicBezTo>
                <a:cubicBezTo>
                  <a:pt x="45" y="252"/>
                  <a:pt x="89" y="280"/>
                  <a:pt x="141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CBD3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5" name="Google Shape;290;p12">
            <a:extLst>
              <a:ext uri="{FF2B5EF4-FFF2-40B4-BE49-F238E27FC236}">
                <a16:creationId xmlns:a16="http://schemas.microsoft.com/office/drawing/2014/main" id="{E74E2967-6C89-206B-AF74-05F8FDA29252}"/>
              </a:ext>
            </a:extLst>
          </p:cNvPr>
          <p:cNvSpPr/>
          <p:nvPr/>
        </p:nvSpPr>
        <p:spPr>
          <a:xfrm rot="10800000">
            <a:off x="9036682" y="1590399"/>
            <a:ext cx="79361" cy="79361"/>
          </a:xfrm>
          <a:custGeom>
            <a:avLst/>
            <a:gdLst/>
            <a:ahLst/>
            <a:cxnLst/>
            <a:rect l="l" t="t" r="r" b="b"/>
            <a:pathLst>
              <a:path w="280" h="280" extrusionOk="0">
                <a:moveTo>
                  <a:pt x="139" y="0"/>
                </a:moveTo>
                <a:cubicBezTo>
                  <a:pt x="62" y="0"/>
                  <a:pt x="0" y="63"/>
                  <a:pt x="0" y="140"/>
                </a:cubicBezTo>
                <a:cubicBezTo>
                  <a:pt x="0" y="217"/>
                  <a:pt x="62" y="279"/>
                  <a:pt x="139" y="279"/>
                </a:cubicBezTo>
                <a:cubicBezTo>
                  <a:pt x="217" y="279"/>
                  <a:pt x="279" y="217"/>
                  <a:pt x="279" y="140"/>
                </a:cubicBezTo>
                <a:cubicBezTo>
                  <a:pt x="279" y="63"/>
                  <a:pt x="217" y="0"/>
                  <a:pt x="13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" name="Google Shape;291;p12">
            <a:extLst>
              <a:ext uri="{FF2B5EF4-FFF2-40B4-BE49-F238E27FC236}">
                <a16:creationId xmlns:a16="http://schemas.microsoft.com/office/drawing/2014/main" id="{4744705E-078C-CFDB-3013-CD5F3DED6DD9}"/>
              </a:ext>
            </a:extLst>
          </p:cNvPr>
          <p:cNvSpPr/>
          <p:nvPr/>
        </p:nvSpPr>
        <p:spPr>
          <a:xfrm rot="10800000">
            <a:off x="8158085" y="1709321"/>
            <a:ext cx="78267" cy="78267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0" y="0"/>
                </a:cubicBezTo>
                <a:cubicBezTo>
                  <a:pt x="80" y="0"/>
                  <a:pt x="28" y="38"/>
                  <a:pt x="9" y="91"/>
                </a:cubicBezTo>
                <a:cubicBezTo>
                  <a:pt x="3" y="107"/>
                  <a:pt x="0" y="122"/>
                  <a:pt x="0" y="140"/>
                </a:cubicBezTo>
                <a:cubicBezTo>
                  <a:pt x="0" y="168"/>
                  <a:pt x="8" y="194"/>
                  <a:pt x="22" y="216"/>
                </a:cubicBezTo>
                <a:cubicBezTo>
                  <a:pt x="48" y="254"/>
                  <a:pt x="91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CBD3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" name="Google Shape;292;p12">
            <a:extLst>
              <a:ext uri="{FF2B5EF4-FFF2-40B4-BE49-F238E27FC236}">
                <a16:creationId xmlns:a16="http://schemas.microsoft.com/office/drawing/2014/main" id="{502D9A70-502D-E9B3-7997-B966227B4C4A}"/>
              </a:ext>
            </a:extLst>
          </p:cNvPr>
          <p:cNvSpPr/>
          <p:nvPr/>
        </p:nvSpPr>
        <p:spPr>
          <a:xfrm rot="10800000">
            <a:off x="7923050" y="1517539"/>
            <a:ext cx="79361" cy="79361"/>
          </a:xfrm>
          <a:custGeom>
            <a:avLst/>
            <a:gdLst/>
            <a:ahLst/>
            <a:cxnLst/>
            <a:rect l="l" t="t" r="r" b="b"/>
            <a:pathLst>
              <a:path w="280" h="280" extrusionOk="0">
                <a:moveTo>
                  <a:pt x="140" y="0"/>
                </a:moveTo>
                <a:cubicBezTo>
                  <a:pt x="63" y="0"/>
                  <a:pt x="0" y="63"/>
                  <a:pt x="0" y="140"/>
                </a:cubicBezTo>
                <a:cubicBezTo>
                  <a:pt x="0" y="217"/>
                  <a:pt x="63" y="279"/>
                  <a:pt x="140" y="279"/>
                </a:cubicBezTo>
                <a:cubicBezTo>
                  <a:pt x="217" y="279"/>
                  <a:pt x="279" y="217"/>
                  <a:pt x="279" y="140"/>
                </a:cubicBezTo>
                <a:cubicBezTo>
                  <a:pt x="279" y="63"/>
                  <a:pt x="217" y="0"/>
                  <a:pt x="140" y="0"/>
                </a:cubicBezTo>
              </a:path>
            </a:pathLst>
          </a:custGeom>
          <a:solidFill>
            <a:srgbClr val="98A8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8" name="Google Shape;293;p12">
            <a:extLst>
              <a:ext uri="{FF2B5EF4-FFF2-40B4-BE49-F238E27FC236}">
                <a16:creationId xmlns:a16="http://schemas.microsoft.com/office/drawing/2014/main" id="{D1D856AF-D9F4-A31B-AB45-9E3FE22E37DF}"/>
              </a:ext>
            </a:extLst>
          </p:cNvPr>
          <p:cNvSpPr/>
          <p:nvPr/>
        </p:nvSpPr>
        <p:spPr>
          <a:xfrm rot="10800000">
            <a:off x="8158085" y="1823845"/>
            <a:ext cx="78267" cy="78267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0" y="0"/>
                </a:cubicBezTo>
                <a:cubicBezTo>
                  <a:pt x="80" y="0"/>
                  <a:pt x="28" y="38"/>
                  <a:pt x="9" y="91"/>
                </a:cubicBezTo>
                <a:cubicBezTo>
                  <a:pt x="3" y="107"/>
                  <a:pt x="0" y="122"/>
                  <a:pt x="0" y="140"/>
                </a:cubicBezTo>
                <a:cubicBezTo>
                  <a:pt x="0" y="168"/>
                  <a:pt x="8" y="194"/>
                  <a:pt x="23" y="216"/>
                </a:cubicBezTo>
                <a:cubicBezTo>
                  <a:pt x="48" y="254"/>
                  <a:pt x="91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" name="Google Shape;294;p12">
            <a:extLst>
              <a:ext uri="{FF2B5EF4-FFF2-40B4-BE49-F238E27FC236}">
                <a16:creationId xmlns:a16="http://schemas.microsoft.com/office/drawing/2014/main" id="{A73BEE7C-1951-5AB4-ED01-079A13B7C19B}"/>
              </a:ext>
            </a:extLst>
          </p:cNvPr>
          <p:cNvSpPr/>
          <p:nvPr/>
        </p:nvSpPr>
        <p:spPr>
          <a:xfrm rot="10800000">
            <a:off x="7037825" y="1710768"/>
            <a:ext cx="78267" cy="79361"/>
          </a:xfrm>
          <a:custGeom>
            <a:avLst/>
            <a:gdLst/>
            <a:ahLst/>
            <a:cxnLst/>
            <a:rect l="l" t="t" r="r" b="b"/>
            <a:pathLst>
              <a:path w="281" h="280" extrusionOk="0">
                <a:moveTo>
                  <a:pt x="140" y="0"/>
                </a:moveTo>
                <a:cubicBezTo>
                  <a:pt x="114" y="0"/>
                  <a:pt x="90" y="7"/>
                  <a:pt x="69" y="19"/>
                </a:cubicBezTo>
                <a:cubicBezTo>
                  <a:pt x="28" y="44"/>
                  <a:pt x="0" y="88"/>
                  <a:pt x="0" y="140"/>
                </a:cubicBezTo>
                <a:cubicBezTo>
                  <a:pt x="0" y="154"/>
                  <a:pt x="2" y="167"/>
                  <a:pt x="7" y="180"/>
                </a:cubicBezTo>
                <a:cubicBezTo>
                  <a:pt x="24" y="238"/>
                  <a:pt x="77" y="279"/>
                  <a:pt x="140" y="279"/>
                </a:cubicBezTo>
                <a:cubicBezTo>
                  <a:pt x="218" y="279"/>
                  <a:pt x="280" y="217"/>
                  <a:pt x="280" y="140"/>
                </a:cubicBezTo>
                <a:cubicBezTo>
                  <a:pt x="280" y="63"/>
                  <a:pt x="218" y="0"/>
                  <a:pt x="140" y="0"/>
                </a:cubicBezTo>
              </a:path>
            </a:pathLst>
          </a:custGeom>
          <a:solidFill>
            <a:srgbClr val="637D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" name="Google Shape;307;p12">
            <a:extLst>
              <a:ext uri="{FF2B5EF4-FFF2-40B4-BE49-F238E27FC236}">
                <a16:creationId xmlns:a16="http://schemas.microsoft.com/office/drawing/2014/main" id="{3A453BA3-55DB-6096-2EC4-E43E0C2EBDF6}"/>
              </a:ext>
            </a:extLst>
          </p:cNvPr>
          <p:cNvSpPr/>
          <p:nvPr/>
        </p:nvSpPr>
        <p:spPr>
          <a:xfrm rot="10800000">
            <a:off x="9037775" y="1518085"/>
            <a:ext cx="78267" cy="78267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0" y="0"/>
                </a:cubicBezTo>
                <a:cubicBezTo>
                  <a:pt x="80" y="0"/>
                  <a:pt x="28" y="38"/>
                  <a:pt x="9" y="91"/>
                </a:cubicBezTo>
                <a:cubicBezTo>
                  <a:pt x="3" y="107"/>
                  <a:pt x="0" y="122"/>
                  <a:pt x="0" y="140"/>
                </a:cubicBezTo>
                <a:cubicBezTo>
                  <a:pt x="0" y="168"/>
                  <a:pt x="8" y="194"/>
                  <a:pt x="22" y="216"/>
                </a:cubicBezTo>
                <a:cubicBezTo>
                  <a:pt x="48" y="254"/>
                  <a:pt x="91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" name="Google Shape;308;p12">
            <a:extLst>
              <a:ext uri="{FF2B5EF4-FFF2-40B4-BE49-F238E27FC236}">
                <a16:creationId xmlns:a16="http://schemas.microsoft.com/office/drawing/2014/main" id="{DA2E064D-B65F-954E-5C48-1AF2CB1618A8}"/>
              </a:ext>
            </a:extLst>
          </p:cNvPr>
          <p:cNvSpPr/>
          <p:nvPr/>
        </p:nvSpPr>
        <p:spPr>
          <a:xfrm rot="10800000">
            <a:off x="9272147" y="1708999"/>
            <a:ext cx="78267" cy="78267"/>
          </a:xfrm>
          <a:custGeom>
            <a:avLst/>
            <a:gdLst/>
            <a:ahLst/>
            <a:cxnLst/>
            <a:rect l="l" t="t" r="r" b="b"/>
            <a:pathLst>
              <a:path w="281" h="281" extrusionOk="0">
                <a:moveTo>
                  <a:pt x="280" y="140"/>
                </a:moveTo>
                <a:cubicBezTo>
                  <a:pt x="280" y="63"/>
                  <a:pt x="217" y="0"/>
                  <a:pt x="140" y="0"/>
                </a:cubicBezTo>
                <a:cubicBezTo>
                  <a:pt x="80" y="0"/>
                  <a:pt x="28" y="38"/>
                  <a:pt x="9" y="91"/>
                </a:cubicBezTo>
                <a:cubicBezTo>
                  <a:pt x="3" y="107"/>
                  <a:pt x="0" y="122"/>
                  <a:pt x="0" y="140"/>
                </a:cubicBezTo>
                <a:cubicBezTo>
                  <a:pt x="0" y="168"/>
                  <a:pt x="8" y="194"/>
                  <a:pt x="22" y="216"/>
                </a:cubicBezTo>
                <a:cubicBezTo>
                  <a:pt x="48" y="254"/>
                  <a:pt x="91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</a:path>
            </a:pathLst>
          </a:custGeom>
          <a:solidFill>
            <a:srgbClr val="98A8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" name="Google Shape;318;p12">
            <a:extLst>
              <a:ext uri="{FF2B5EF4-FFF2-40B4-BE49-F238E27FC236}">
                <a16:creationId xmlns:a16="http://schemas.microsoft.com/office/drawing/2014/main" id="{89815EAB-D8F9-5933-63E9-E94C9712BFB6}"/>
              </a:ext>
            </a:extLst>
          </p:cNvPr>
          <p:cNvSpPr/>
          <p:nvPr/>
        </p:nvSpPr>
        <p:spPr>
          <a:xfrm>
            <a:off x="4505727" y="1275517"/>
            <a:ext cx="1335667" cy="1054067"/>
          </a:xfrm>
          <a:custGeom>
            <a:avLst/>
            <a:gdLst/>
            <a:ahLst/>
            <a:cxnLst/>
            <a:rect l="l" t="t" r="r" b="b"/>
            <a:pathLst>
              <a:path w="4836" h="4798" extrusionOk="0">
                <a:moveTo>
                  <a:pt x="1027" y="3630"/>
                </a:moveTo>
                <a:cubicBezTo>
                  <a:pt x="964" y="3630"/>
                  <a:pt x="911" y="3589"/>
                  <a:pt x="894" y="3531"/>
                </a:cubicBezTo>
                <a:cubicBezTo>
                  <a:pt x="889" y="3518"/>
                  <a:pt x="887" y="3505"/>
                  <a:pt x="887" y="3491"/>
                </a:cubicBezTo>
                <a:cubicBezTo>
                  <a:pt x="887" y="3439"/>
                  <a:pt x="915" y="3395"/>
                  <a:pt x="956" y="3370"/>
                </a:cubicBezTo>
                <a:cubicBezTo>
                  <a:pt x="977" y="3358"/>
                  <a:pt x="1001" y="3351"/>
                  <a:pt x="1027" y="3351"/>
                </a:cubicBezTo>
                <a:cubicBezTo>
                  <a:pt x="1105" y="3351"/>
                  <a:pt x="1167" y="3414"/>
                  <a:pt x="1167" y="3491"/>
                </a:cubicBezTo>
                <a:cubicBezTo>
                  <a:pt x="1167" y="3568"/>
                  <a:pt x="1105" y="3630"/>
                  <a:pt x="1027" y="3630"/>
                </a:cubicBezTo>
                <a:close/>
                <a:moveTo>
                  <a:pt x="2437" y="0"/>
                </a:moveTo>
                <a:cubicBezTo>
                  <a:pt x="1596" y="0"/>
                  <a:pt x="857" y="432"/>
                  <a:pt x="429" y="1087"/>
                </a:cubicBezTo>
                <a:cubicBezTo>
                  <a:pt x="546" y="1267"/>
                  <a:pt x="641" y="1464"/>
                  <a:pt x="707" y="1673"/>
                </a:cubicBezTo>
                <a:lnTo>
                  <a:pt x="1103" y="1673"/>
                </a:lnTo>
                <a:cubicBezTo>
                  <a:pt x="1180" y="1673"/>
                  <a:pt x="1243" y="1736"/>
                  <a:pt x="1243" y="1813"/>
                </a:cubicBezTo>
                <a:cubicBezTo>
                  <a:pt x="1243" y="1890"/>
                  <a:pt x="1180" y="1953"/>
                  <a:pt x="1103" y="1953"/>
                </a:cubicBezTo>
                <a:lnTo>
                  <a:pt x="956" y="1953"/>
                </a:lnTo>
                <a:lnTo>
                  <a:pt x="777" y="1953"/>
                </a:lnTo>
                <a:lnTo>
                  <a:pt x="140" y="1953"/>
                </a:lnTo>
                <a:cubicBezTo>
                  <a:pt x="118" y="1953"/>
                  <a:pt x="96" y="1958"/>
                  <a:pt x="77" y="1968"/>
                </a:cubicBezTo>
                <a:cubicBezTo>
                  <a:pt x="31" y="1991"/>
                  <a:pt x="0" y="2038"/>
                  <a:pt x="0" y="2093"/>
                </a:cubicBezTo>
                <a:cubicBezTo>
                  <a:pt x="0" y="2134"/>
                  <a:pt x="18" y="2172"/>
                  <a:pt x="47" y="2197"/>
                </a:cubicBezTo>
                <a:cubicBezTo>
                  <a:pt x="72" y="2219"/>
                  <a:pt x="104" y="2232"/>
                  <a:pt x="139" y="2232"/>
                </a:cubicBezTo>
                <a:lnTo>
                  <a:pt x="866" y="2232"/>
                </a:lnTo>
                <a:cubicBezTo>
                  <a:pt x="901" y="2232"/>
                  <a:pt x="932" y="2244"/>
                  <a:pt x="956" y="2265"/>
                </a:cubicBezTo>
                <a:cubicBezTo>
                  <a:pt x="987" y="2290"/>
                  <a:pt x="1007" y="2329"/>
                  <a:pt x="1007" y="2372"/>
                </a:cubicBezTo>
                <a:cubicBezTo>
                  <a:pt x="1007" y="2415"/>
                  <a:pt x="987" y="2454"/>
                  <a:pt x="956" y="2480"/>
                </a:cubicBezTo>
                <a:cubicBezTo>
                  <a:pt x="932" y="2500"/>
                  <a:pt x="901" y="2512"/>
                  <a:pt x="866" y="2512"/>
                </a:cubicBezTo>
                <a:lnTo>
                  <a:pt x="613" y="2512"/>
                </a:lnTo>
                <a:cubicBezTo>
                  <a:pt x="537" y="2512"/>
                  <a:pt x="474" y="2575"/>
                  <a:pt x="474" y="2652"/>
                </a:cubicBezTo>
                <a:cubicBezTo>
                  <a:pt x="474" y="2729"/>
                  <a:pt x="537" y="2792"/>
                  <a:pt x="613" y="2792"/>
                </a:cubicBezTo>
                <a:lnTo>
                  <a:pt x="786" y="2792"/>
                </a:lnTo>
                <a:lnTo>
                  <a:pt x="956" y="2792"/>
                </a:lnTo>
                <a:lnTo>
                  <a:pt x="1124" y="2792"/>
                </a:lnTo>
                <a:cubicBezTo>
                  <a:pt x="1201" y="2792"/>
                  <a:pt x="1263" y="2854"/>
                  <a:pt x="1263" y="2931"/>
                </a:cubicBezTo>
                <a:cubicBezTo>
                  <a:pt x="1263" y="3009"/>
                  <a:pt x="1201" y="3071"/>
                  <a:pt x="1124" y="3071"/>
                </a:cubicBezTo>
                <a:lnTo>
                  <a:pt x="956" y="3071"/>
                </a:lnTo>
                <a:lnTo>
                  <a:pt x="723" y="3071"/>
                </a:lnTo>
                <a:lnTo>
                  <a:pt x="229" y="3071"/>
                </a:lnTo>
                <a:cubicBezTo>
                  <a:pt x="197" y="3071"/>
                  <a:pt x="167" y="3082"/>
                  <a:pt x="143" y="3101"/>
                </a:cubicBezTo>
                <a:cubicBezTo>
                  <a:pt x="111" y="3127"/>
                  <a:pt x="90" y="3167"/>
                  <a:pt x="90" y="3211"/>
                </a:cubicBezTo>
                <a:cubicBezTo>
                  <a:pt x="90" y="3288"/>
                  <a:pt x="152" y="3351"/>
                  <a:pt x="229" y="3351"/>
                </a:cubicBezTo>
                <a:lnTo>
                  <a:pt x="235" y="3351"/>
                </a:lnTo>
                <a:lnTo>
                  <a:pt x="622" y="3351"/>
                </a:lnTo>
                <a:cubicBezTo>
                  <a:pt x="697" y="3354"/>
                  <a:pt x="756" y="3415"/>
                  <a:pt x="756" y="3491"/>
                </a:cubicBezTo>
                <a:cubicBezTo>
                  <a:pt x="756" y="3505"/>
                  <a:pt x="755" y="3518"/>
                  <a:pt x="751" y="3531"/>
                </a:cubicBezTo>
                <a:cubicBezTo>
                  <a:pt x="733" y="3589"/>
                  <a:pt x="680" y="3630"/>
                  <a:pt x="617" y="3630"/>
                </a:cubicBezTo>
                <a:lnTo>
                  <a:pt x="478" y="3630"/>
                </a:lnTo>
                <a:cubicBezTo>
                  <a:pt x="462" y="3657"/>
                  <a:pt x="445" y="3683"/>
                  <a:pt x="428" y="3709"/>
                </a:cubicBezTo>
                <a:cubicBezTo>
                  <a:pt x="857" y="4364"/>
                  <a:pt x="1596" y="4797"/>
                  <a:pt x="2437" y="4797"/>
                </a:cubicBezTo>
                <a:cubicBezTo>
                  <a:pt x="3761" y="4797"/>
                  <a:pt x="4835" y="3723"/>
                  <a:pt x="4835" y="2398"/>
                </a:cubicBezTo>
                <a:cubicBezTo>
                  <a:pt x="4835" y="1074"/>
                  <a:pt x="3761" y="0"/>
                  <a:pt x="2437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" name="Google Shape;321;p12">
            <a:extLst>
              <a:ext uri="{FF2B5EF4-FFF2-40B4-BE49-F238E27FC236}">
                <a16:creationId xmlns:a16="http://schemas.microsoft.com/office/drawing/2014/main" id="{BF1F9AED-7C01-71B2-BD22-16D0DBECCBA9}"/>
              </a:ext>
            </a:extLst>
          </p:cNvPr>
          <p:cNvSpPr/>
          <p:nvPr/>
        </p:nvSpPr>
        <p:spPr>
          <a:xfrm rot="10800000">
            <a:off x="5792195" y="1268224"/>
            <a:ext cx="1341523" cy="1058689"/>
          </a:xfrm>
          <a:custGeom>
            <a:avLst/>
            <a:gdLst/>
            <a:ahLst/>
            <a:cxnLst/>
            <a:rect l="l" t="t" r="r" b="b"/>
            <a:pathLst>
              <a:path w="4836" h="4798" extrusionOk="0">
                <a:moveTo>
                  <a:pt x="1027" y="3630"/>
                </a:moveTo>
                <a:cubicBezTo>
                  <a:pt x="964" y="3630"/>
                  <a:pt x="911" y="3589"/>
                  <a:pt x="894" y="3531"/>
                </a:cubicBezTo>
                <a:cubicBezTo>
                  <a:pt x="889" y="3518"/>
                  <a:pt x="887" y="3505"/>
                  <a:pt x="887" y="3491"/>
                </a:cubicBezTo>
                <a:cubicBezTo>
                  <a:pt x="887" y="3439"/>
                  <a:pt x="915" y="3395"/>
                  <a:pt x="956" y="3370"/>
                </a:cubicBezTo>
                <a:cubicBezTo>
                  <a:pt x="977" y="3358"/>
                  <a:pt x="1001" y="3351"/>
                  <a:pt x="1027" y="3351"/>
                </a:cubicBezTo>
                <a:cubicBezTo>
                  <a:pt x="1105" y="3351"/>
                  <a:pt x="1167" y="3414"/>
                  <a:pt x="1167" y="3491"/>
                </a:cubicBezTo>
                <a:cubicBezTo>
                  <a:pt x="1167" y="3568"/>
                  <a:pt x="1105" y="3630"/>
                  <a:pt x="1027" y="3630"/>
                </a:cubicBezTo>
                <a:close/>
                <a:moveTo>
                  <a:pt x="2437" y="0"/>
                </a:moveTo>
                <a:cubicBezTo>
                  <a:pt x="1596" y="0"/>
                  <a:pt x="857" y="432"/>
                  <a:pt x="429" y="1087"/>
                </a:cubicBezTo>
                <a:cubicBezTo>
                  <a:pt x="546" y="1267"/>
                  <a:pt x="641" y="1464"/>
                  <a:pt x="707" y="1673"/>
                </a:cubicBezTo>
                <a:lnTo>
                  <a:pt x="1103" y="1673"/>
                </a:lnTo>
                <a:cubicBezTo>
                  <a:pt x="1180" y="1673"/>
                  <a:pt x="1243" y="1736"/>
                  <a:pt x="1243" y="1813"/>
                </a:cubicBezTo>
                <a:cubicBezTo>
                  <a:pt x="1243" y="1890"/>
                  <a:pt x="1180" y="1953"/>
                  <a:pt x="1103" y="1953"/>
                </a:cubicBezTo>
                <a:lnTo>
                  <a:pt x="956" y="1953"/>
                </a:lnTo>
                <a:lnTo>
                  <a:pt x="777" y="1953"/>
                </a:lnTo>
                <a:lnTo>
                  <a:pt x="140" y="1953"/>
                </a:lnTo>
                <a:cubicBezTo>
                  <a:pt x="118" y="1953"/>
                  <a:pt x="96" y="1958"/>
                  <a:pt x="77" y="1968"/>
                </a:cubicBezTo>
                <a:cubicBezTo>
                  <a:pt x="31" y="1991"/>
                  <a:pt x="0" y="2038"/>
                  <a:pt x="0" y="2093"/>
                </a:cubicBezTo>
                <a:cubicBezTo>
                  <a:pt x="0" y="2134"/>
                  <a:pt x="18" y="2172"/>
                  <a:pt x="47" y="2197"/>
                </a:cubicBezTo>
                <a:cubicBezTo>
                  <a:pt x="72" y="2219"/>
                  <a:pt x="104" y="2232"/>
                  <a:pt x="139" y="2232"/>
                </a:cubicBezTo>
                <a:lnTo>
                  <a:pt x="866" y="2232"/>
                </a:lnTo>
                <a:cubicBezTo>
                  <a:pt x="901" y="2232"/>
                  <a:pt x="932" y="2244"/>
                  <a:pt x="956" y="2265"/>
                </a:cubicBezTo>
                <a:cubicBezTo>
                  <a:pt x="987" y="2290"/>
                  <a:pt x="1007" y="2329"/>
                  <a:pt x="1007" y="2372"/>
                </a:cubicBezTo>
                <a:cubicBezTo>
                  <a:pt x="1007" y="2415"/>
                  <a:pt x="987" y="2454"/>
                  <a:pt x="956" y="2480"/>
                </a:cubicBezTo>
                <a:cubicBezTo>
                  <a:pt x="932" y="2500"/>
                  <a:pt x="901" y="2512"/>
                  <a:pt x="866" y="2512"/>
                </a:cubicBezTo>
                <a:lnTo>
                  <a:pt x="613" y="2512"/>
                </a:lnTo>
                <a:cubicBezTo>
                  <a:pt x="537" y="2512"/>
                  <a:pt x="474" y="2575"/>
                  <a:pt x="474" y="2652"/>
                </a:cubicBezTo>
                <a:cubicBezTo>
                  <a:pt x="474" y="2729"/>
                  <a:pt x="537" y="2792"/>
                  <a:pt x="613" y="2792"/>
                </a:cubicBezTo>
                <a:lnTo>
                  <a:pt x="786" y="2792"/>
                </a:lnTo>
                <a:lnTo>
                  <a:pt x="956" y="2792"/>
                </a:lnTo>
                <a:lnTo>
                  <a:pt x="1124" y="2792"/>
                </a:lnTo>
                <a:cubicBezTo>
                  <a:pt x="1201" y="2792"/>
                  <a:pt x="1263" y="2854"/>
                  <a:pt x="1263" y="2931"/>
                </a:cubicBezTo>
                <a:cubicBezTo>
                  <a:pt x="1263" y="3009"/>
                  <a:pt x="1201" y="3071"/>
                  <a:pt x="1124" y="3071"/>
                </a:cubicBezTo>
                <a:lnTo>
                  <a:pt x="956" y="3071"/>
                </a:lnTo>
                <a:lnTo>
                  <a:pt x="723" y="3071"/>
                </a:lnTo>
                <a:lnTo>
                  <a:pt x="229" y="3071"/>
                </a:lnTo>
                <a:cubicBezTo>
                  <a:pt x="197" y="3071"/>
                  <a:pt x="167" y="3082"/>
                  <a:pt x="143" y="3101"/>
                </a:cubicBezTo>
                <a:cubicBezTo>
                  <a:pt x="111" y="3127"/>
                  <a:pt x="90" y="3167"/>
                  <a:pt x="90" y="3211"/>
                </a:cubicBezTo>
                <a:cubicBezTo>
                  <a:pt x="90" y="3288"/>
                  <a:pt x="152" y="3351"/>
                  <a:pt x="229" y="3351"/>
                </a:cubicBezTo>
                <a:lnTo>
                  <a:pt x="235" y="3351"/>
                </a:lnTo>
                <a:lnTo>
                  <a:pt x="622" y="3351"/>
                </a:lnTo>
                <a:cubicBezTo>
                  <a:pt x="697" y="3354"/>
                  <a:pt x="756" y="3415"/>
                  <a:pt x="756" y="3491"/>
                </a:cubicBezTo>
                <a:cubicBezTo>
                  <a:pt x="756" y="3505"/>
                  <a:pt x="755" y="3518"/>
                  <a:pt x="751" y="3531"/>
                </a:cubicBezTo>
                <a:cubicBezTo>
                  <a:pt x="733" y="3589"/>
                  <a:pt x="680" y="3630"/>
                  <a:pt x="617" y="3630"/>
                </a:cubicBezTo>
                <a:lnTo>
                  <a:pt x="478" y="3630"/>
                </a:lnTo>
                <a:cubicBezTo>
                  <a:pt x="462" y="3657"/>
                  <a:pt x="445" y="3683"/>
                  <a:pt x="428" y="3709"/>
                </a:cubicBezTo>
                <a:cubicBezTo>
                  <a:pt x="857" y="4364"/>
                  <a:pt x="1596" y="4797"/>
                  <a:pt x="2437" y="4797"/>
                </a:cubicBezTo>
                <a:cubicBezTo>
                  <a:pt x="3761" y="4797"/>
                  <a:pt x="4835" y="3723"/>
                  <a:pt x="4835" y="2398"/>
                </a:cubicBezTo>
                <a:cubicBezTo>
                  <a:pt x="4835" y="1074"/>
                  <a:pt x="3761" y="0"/>
                  <a:pt x="2437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040B2644-4E43-D6C5-45D0-2EA7628050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3061" y="1253866"/>
            <a:ext cx="3683000" cy="10668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74972F45-4DAE-4B2B-EA8D-F25BD8250B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6073" y="1292867"/>
            <a:ext cx="2583031" cy="102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81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BB491-D5C3-0119-70F9-168B765A8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9">
            <a:extLst>
              <a:ext uri="{FF2B5EF4-FFF2-40B4-BE49-F238E27FC236}">
                <a16:creationId xmlns:a16="http://schemas.microsoft.com/office/drawing/2014/main" id="{048BDBBF-EDAB-D3FE-ABEC-491FD8A57473}"/>
              </a:ext>
            </a:extLst>
          </p:cNvPr>
          <p:cNvGraphicFramePr/>
          <p:nvPr/>
        </p:nvGraphicFramePr>
        <p:xfrm>
          <a:off x="-1045649" y="1510116"/>
          <a:ext cx="8519599" cy="463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E378BDED-65FA-A598-388E-780C671C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Latest releases</a:t>
            </a:r>
          </a:p>
        </p:txBody>
      </p:sp>
      <p:graphicFrame>
        <p:nvGraphicFramePr>
          <p:cNvPr id="3" name="Diagrama 9">
            <a:extLst>
              <a:ext uri="{FF2B5EF4-FFF2-40B4-BE49-F238E27FC236}">
                <a16:creationId xmlns:a16="http://schemas.microsoft.com/office/drawing/2014/main" id="{71B90ABA-9593-331F-2FF4-0D9E46400950}"/>
              </a:ext>
            </a:extLst>
          </p:cNvPr>
          <p:cNvGraphicFramePr/>
          <p:nvPr/>
        </p:nvGraphicFramePr>
        <p:xfrm>
          <a:off x="4936051" y="1510116"/>
          <a:ext cx="8519599" cy="463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AE1C068-3136-2D4E-6CB2-052F5EA633D1}"/>
              </a:ext>
            </a:extLst>
          </p:cNvPr>
          <p:cNvSpPr txBox="1"/>
          <p:nvPr/>
        </p:nvSpPr>
        <p:spPr>
          <a:xfrm>
            <a:off x="8733058" y="932354"/>
            <a:ext cx="1246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Status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F2C7A-B0EA-1F61-AE94-3D2A47D0AFD8}"/>
              </a:ext>
            </a:extLst>
          </p:cNvPr>
          <p:cNvSpPr txBox="1"/>
          <p:nvPr/>
        </p:nvSpPr>
        <p:spPr>
          <a:xfrm>
            <a:off x="4634299" y="6391656"/>
            <a:ext cx="3294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Check </a:t>
            </a:r>
            <a:r>
              <a:rPr lang="en-US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euridice.org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for updates!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D3339C-7B7A-659E-B108-509AD5B3C3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27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D75F5"/>
    </a:accent1>
    <a:accent2>
      <a:srgbClr val="DF3C81"/>
    </a:accent2>
    <a:accent3>
      <a:srgbClr val="0F3F8C"/>
    </a:accent3>
    <a:accent4>
      <a:srgbClr val="5DA9F5"/>
    </a:accent4>
    <a:accent5>
      <a:srgbClr val="F57A1D"/>
    </a:accent5>
    <a:accent6>
      <a:srgbClr val="4EA72E"/>
    </a:accent6>
    <a:hlink>
      <a:srgbClr val="467886"/>
    </a:hlink>
    <a:folHlink>
      <a:srgbClr val="96607D"/>
    </a:folHlink>
  </a:clrScheme>
</a:themeOverride>
</file>

<file path=docMetadata/LabelInfo.xml><?xml version="1.0" encoding="utf-8"?>
<clbl:labelList xmlns:clbl="http://schemas.microsoft.com/office/2020/mipLabelMetadata">
  <clbl:label id="{d1824b25-665d-4ca6-89ca-4f1b5bbe0424}" enabled="1" method="Privileged" siteId="{b01220f1-ab94-4936-86d7-f3b40f38f4b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3113</TotalTime>
  <Words>744</Words>
  <Application>Microsoft Macintosh PowerPoint</Application>
  <PresentationFormat>Widescreen</PresentationFormat>
  <Paragraphs>114</Paragraphs>
  <Slides>12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DM Sans</vt:lpstr>
      <vt:lpstr>Palatino Linotype</vt:lpstr>
      <vt:lpstr>Poppins</vt:lpstr>
      <vt:lpstr>Office Theme</vt:lpstr>
      <vt:lpstr>PowerPoint Presentation</vt:lpstr>
      <vt:lpstr>HL7 Europe + IHE Europe: EURIDICE</vt:lpstr>
      <vt:lpstr>HL7 Europe + IHE Europe: EURIDICE</vt:lpstr>
      <vt:lpstr>EURIDICE</vt:lpstr>
      <vt:lpstr>The Creation, Testing and Validation Continuum</vt:lpstr>
      <vt:lpstr>One logical guide for the whole continuum </vt:lpstr>
      <vt:lpstr>One logical guide for the whole continuum </vt:lpstr>
      <vt:lpstr>PowerPoint Presentation</vt:lpstr>
      <vt:lpstr>Latest releases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Mikael Rinnetmäki</dc:creator>
  <cp:lastModifiedBy>Mikael Rinnetmäki</cp:lastModifiedBy>
  <cp:revision>2</cp:revision>
  <dcterms:created xsi:type="dcterms:W3CDTF">2026-04-14T07:17:11Z</dcterms:created>
  <dcterms:modified xsi:type="dcterms:W3CDTF">2026-05-21T13:42:42Z</dcterms:modified>
</cp:coreProperties>
</file>