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Override6.xml" ContentType="application/vnd.openxmlformats-officedocument.themeOverrid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4" r:id="rId2"/>
    <p:sldMasterId id="2147483766" r:id="rId3"/>
    <p:sldMasterId id="2147483778" r:id="rId4"/>
    <p:sldMasterId id="2147483790" r:id="rId5"/>
    <p:sldMasterId id="2147483802" r:id="rId6"/>
    <p:sldMasterId id="2147483814" r:id="rId7"/>
    <p:sldMasterId id="2147483826" r:id="rId8"/>
  </p:sldMasterIdLst>
  <p:notesMasterIdLst>
    <p:notesMasterId r:id="rId15"/>
  </p:notesMasterIdLst>
  <p:handoutMasterIdLst>
    <p:handoutMasterId r:id="rId16"/>
  </p:handoutMasterIdLst>
  <p:sldIdLst>
    <p:sldId id="663" r:id="rId9"/>
    <p:sldId id="916" r:id="rId10"/>
    <p:sldId id="917" r:id="rId11"/>
    <p:sldId id="918" r:id="rId12"/>
    <p:sldId id="915" r:id="rId13"/>
    <p:sldId id="735" r:id="rId14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chemeClr val="bg1"/>
      </a:buClr>
      <a:buSzPct val="100000"/>
      <a:buFont typeface="Wingdings" pitchFamily="2" charset="2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CCCC"/>
    <a:srgbClr val="9900CC"/>
    <a:srgbClr val="FFF5E0"/>
    <a:srgbClr val="FFCC00"/>
    <a:srgbClr val="FF9966"/>
    <a:srgbClr val="CCFF33"/>
    <a:srgbClr val="99FF33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4" autoAdjust="0"/>
    <p:restoredTop sz="94025" autoAdjust="0"/>
  </p:normalViewPr>
  <p:slideViewPr>
    <p:cSldViewPr>
      <p:cViewPr varScale="1">
        <p:scale>
          <a:sx n="125" d="100"/>
          <a:sy n="125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43B806C-CD17-4ABE-B2BE-D54B52E45191}" type="datetimeFigureOut">
              <a:rPr lang="ja-JP" altLang="en-US"/>
              <a:pPr>
                <a:defRPr/>
              </a:pPr>
              <a:t>2014/10/23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DB0D439-B124-477A-B231-FB27E6D507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69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0"/>
            <a:r>
              <a:rPr lang="en-US" altLang="ja-JP" noProof="0" smtClean="0"/>
              <a:t>Second level</a:t>
            </a:r>
          </a:p>
          <a:p>
            <a:pPr lvl="0"/>
            <a:r>
              <a:rPr lang="en-US" altLang="ja-JP" noProof="0" smtClean="0"/>
              <a:t>Third level</a:t>
            </a:r>
          </a:p>
          <a:p>
            <a:pPr lvl="0"/>
            <a:r>
              <a:rPr lang="en-US" altLang="ja-JP" noProof="0" smtClean="0"/>
              <a:t>Fourth level</a:t>
            </a:r>
          </a:p>
          <a:p>
            <a:pPr lvl="0"/>
            <a:r>
              <a:rPr lang="en-US" altLang="ja-JP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 smtClean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3F4EF50-42F6-4B82-883B-96815E7A8B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347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D600CD-C7EB-49DC-A0B2-03512F07EDCE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1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ja-JP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6072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D4645F-81F7-4C93-9E85-9423A287949B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5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CA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576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2522DF-DAA7-4390-8AEB-1F5523DAD009}" type="slidenum">
              <a:rPr lang="en-US" altLang="ja-JP" sz="1200">
                <a:latin typeface="Times New Roman" pitchFamily="18" charset="0"/>
                <a:cs typeface="ＭＳ Ｐゴシック"/>
              </a:rPr>
              <a:pPr eaLnBrk="1" hangingPunct="1"/>
              <a:t>6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CA" altLang="ja-JP" sz="3200" smtClean="0">
              <a:latin typeface="Arial" pitchFamily="34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121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owerPoint_bkgrd_lo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he logo-with-TM-transparent-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24463"/>
            <a:ext cx="1600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5257800"/>
            <a:ext cx="6400800" cy="990600"/>
          </a:xfrm>
        </p:spPr>
        <p:txBody>
          <a:bodyPr lIns="92075" tIns="46038" rIns="92075" bIns="46038" anchor="ctr"/>
          <a:lstStyle>
            <a:lvl1pPr marL="0" indent="0">
              <a:buFont typeface="Wingdings" pitchFamily="2" charset="2"/>
              <a:buNone/>
              <a:defRPr sz="2400">
                <a:solidFill>
                  <a:srgbClr val="FF9900"/>
                </a:solidFill>
              </a:defRPr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6357938"/>
            <a:ext cx="12954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8935EC0-0A7B-4D5B-8EA0-FCCEA0EB43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729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09D9-52C6-41CF-93B3-5D1A27061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00B9-84D4-40F4-AA66-87DB8BE3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9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3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51C4-59C0-4354-BDA2-A73C4A135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2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86B4-2EBE-46BA-ADA8-7E122331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4DF6-0A7E-4493-A416-B94E22A3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BEBA-EEF4-46DF-9C2A-7677BB3C3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"/>
            <a:ext cx="19431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"/>
            <a:ext cx="56769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1421-BEA3-4FC2-948F-3E8CAF8F8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26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08129-6137-4207-8158-9E696233C99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9208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DAB5-F5B0-4D2C-980F-A9681977548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18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6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AFADEE-D761-4352-AD57-B65C05177F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188447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1E958-1E25-4B82-9F18-885CF0B7DBD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2647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9AE5-2B1E-412D-8705-5F91ECAB92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32062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F04CB-4DE4-421C-A33A-912F618EE1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67854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4654-53BD-4FC8-B444-D6CA366D565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86846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AE852-D6F9-4EC7-B762-AF87B0DF778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093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564D-3512-4F0B-8199-A7D7D9342C48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53220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00560-91B7-4255-811B-28E822876A7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3728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34110-70C8-4AFF-88FD-C5B413DFCB3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0978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585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ACAB-E569-48D3-9338-5B68DF4FE11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61002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7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04B37-7887-4F95-A398-3206399F09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893169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2EAF9-188E-45CC-AA79-82E50BCC2A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532464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4DFB6-243E-4C0D-B6A6-A090ECDC5D5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17094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08EEC-EAF2-4E46-99CB-B0F6A88B9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086417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363C-0F66-4672-8CF8-E4904B5656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44312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AB97-32E1-498D-9938-EDAD249D85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816442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2430-8211-4AD3-9A6A-A66CFEC22E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750354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8233-F1F0-4ED9-B38D-800512EF33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93991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8C4B5-8F20-4ABD-BD51-3E1D644797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019588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DD0-D326-4A5E-8BF5-8CC0A0DC5E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84510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4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5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D3B6AC-5594-444B-8954-A8B08337FE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400003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08129-6137-4207-8158-9E696233C99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8113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DAB5-F5B0-4D2C-980F-A9681977548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21284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1E958-1E25-4B82-9F18-885CF0B7DBD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74463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9AE5-2B1E-412D-8705-5F91ECAB92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8320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F04CB-4DE4-421C-A33A-912F618EE1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8358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4654-53BD-4FC8-B444-D6CA366D565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9554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AE852-D6F9-4EC7-B762-AF87B0DF778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1007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564D-3512-4F0B-8199-A7D7D9342C48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70669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00560-91B7-4255-811B-28E822876A7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2290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34110-70C8-4AFF-88FD-C5B413DFCB3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69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1" descr="Banner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latin typeface="Arial" charset="0"/>
            </a:endParaRPr>
          </a:p>
        </p:txBody>
      </p:sp>
      <p:pic>
        <p:nvPicPr>
          <p:cNvPr id="4" name="Picture 1038" descr="taglin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42" descr="subpage_taglin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9144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A9F466-A7B2-4A1D-84D6-CE09BD77F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8808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128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ACAB-E569-48D3-9338-5B68DF4FE11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334994"/>
      </p:ext>
    </p:extLst>
  </p:cSld>
  <p:clrMapOvr>
    <a:masterClrMapping/>
  </p:clrMapOvr>
  <p:transition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2EAF9-188E-45CC-AA79-82E50BCC2A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24690"/>
      </p:ext>
    </p:extLst>
  </p:cSld>
  <p:clrMapOvr>
    <a:masterClrMapping/>
  </p:clrMapOvr>
  <p:transition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4DFB6-243E-4C0D-B6A6-A090ECDC5D5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598740"/>
      </p:ext>
    </p:extLst>
  </p:cSld>
  <p:clrMapOvr>
    <a:masterClrMapping/>
  </p:clrMapOvr>
  <p:transition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08EEC-EAF2-4E46-99CB-B0F6A88B9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269325"/>
      </p:ext>
    </p:extLst>
  </p:cSld>
  <p:clrMapOvr>
    <a:masterClrMapping/>
  </p:clrMapOvr>
  <p:transition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363C-0F66-4672-8CF8-E4904B5656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337793"/>
      </p:ext>
    </p:extLst>
  </p:cSld>
  <p:clrMapOvr>
    <a:masterClrMapping/>
  </p:clrMapOvr>
  <p:transition spd="slow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AB97-32E1-498D-9938-EDAD249D85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924047"/>
      </p:ext>
    </p:extLst>
  </p:cSld>
  <p:clrMapOvr>
    <a:masterClrMapping/>
  </p:clrMapOvr>
  <p:transition spd="slow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2430-8211-4AD3-9A6A-A66CFEC22E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046107"/>
      </p:ext>
    </p:extLst>
  </p:cSld>
  <p:clrMapOvr>
    <a:masterClrMapping/>
  </p:clrMapOvr>
  <p:transition spd="slow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8233-F1F0-4ED9-B38D-800512EF33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182637"/>
      </p:ext>
    </p:extLst>
  </p:cSld>
  <p:clrMapOvr>
    <a:masterClrMapping/>
  </p:clrMapOvr>
  <p:transition spd="slow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8C4B5-8F20-4ABD-BD51-3E1D644797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83007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owerPoint_bkgrd_lo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he logo-with-TM-transparent-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24463"/>
            <a:ext cx="16002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28600" y="63579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  <a:effectLst/>
                <a:latin typeface="Times New Roman" pitchFamily="18" charset="0"/>
              </a:rPr>
              <a:t>September, 2005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248400" y="63579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buClrTx/>
              <a:buSzTx/>
              <a:buFontTx/>
              <a:buNone/>
            </a:pPr>
            <a:r>
              <a:rPr lang="en-US" sz="1400">
                <a:solidFill>
                  <a:srgbClr val="FFFFFF"/>
                </a:solidFill>
                <a:effectLst/>
                <a:latin typeface="Times New Roman" pitchFamily="18" charset="0"/>
              </a:rPr>
              <a:t>What IHE Delivers</a:t>
            </a: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5257800"/>
            <a:ext cx="6400800" cy="990600"/>
          </a:xfrm>
        </p:spPr>
        <p:txBody>
          <a:bodyPr lIns="92075" tIns="46038" rIns="92075" bIns="46038" anchor="ctr"/>
          <a:lstStyle>
            <a:lvl1pPr marL="0" indent="0">
              <a:buFont typeface="Wingdings" pitchFamily="2" charset="2"/>
              <a:buNone/>
              <a:defRPr sz="24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6357938"/>
            <a:ext cx="1295400" cy="457200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B23042E3-7752-48CB-A436-4E13EEB0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DD0-D326-4A5E-8BF5-8CC0A0DC5E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227843"/>
      </p:ext>
    </p:extLst>
  </p:cSld>
  <p:clrMapOvr>
    <a:masterClrMapping/>
  </p:clrMapOvr>
  <p:transition spd="slow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73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08129-6137-4207-8158-9E696233C992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56379"/>
      </p:ext>
    </p:extLst>
  </p:cSld>
  <p:clrMapOvr>
    <a:masterClrMapping/>
  </p:clrMapOvr>
  <p:transition spd="slow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DAB5-F5B0-4D2C-980F-A96819775489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0603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1E958-1E25-4B82-9F18-885CF0B7DBDE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8823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9AE5-2B1E-412D-8705-5F91ECAB92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19608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F04CB-4DE4-421C-A33A-912F618EE1C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58658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64654-53BD-4FC8-B444-D6CA366D565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9075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AE852-D6F9-4EC7-B762-AF87B0DF778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8931"/>
      </p:ext>
    </p:extLst>
  </p:cSld>
  <p:clrMapOvr>
    <a:masterClrMapping/>
  </p:clrMapOvr>
  <p:transition spd="slow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564D-3512-4F0B-8199-A7D7D9342C48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34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1EB19-454C-4910-B30E-C267C33F6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5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00560-91B7-4255-811B-28E822876A7B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1003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34110-70C8-4AFF-88FD-C5B413DFCB30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11750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2" descr="fond hau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53"/>
          <p:cNvSpPr>
            <a:spLocks noChangeArrowheads="1"/>
          </p:cNvSpPr>
          <p:nvPr userDrawn="1"/>
        </p:nvSpPr>
        <p:spPr bwMode="black">
          <a:xfrm>
            <a:off x="0" y="1693863"/>
            <a:ext cx="9144000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GB" sz="1800">
              <a:solidFill>
                <a:srgbClr val="30529D"/>
              </a:solidFill>
              <a:effectLst/>
              <a:latin typeface="Trebuchet MS" pitchFamily="34" charset="0"/>
            </a:endParaRPr>
          </a:p>
        </p:txBody>
      </p:sp>
      <p:pic>
        <p:nvPicPr>
          <p:cNvPr id="6" name="Picture 554" descr="ISA_n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9288" y="3178175"/>
            <a:ext cx="22733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92"/>
          <p:cNvGrpSpPr>
            <a:grpSpLocks/>
          </p:cNvGrpSpPr>
          <p:nvPr userDrawn="1"/>
        </p:nvGrpSpPr>
        <p:grpSpPr bwMode="auto">
          <a:xfrm>
            <a:off x="3103563" y="3644900"/>
            <a:ext cx="6040437" cy="360363"/>
            <a:chOff x="1955" y="2296"/>
            <a:chExt cx="3805" cy="227"/>
          </a:xfrm>
        </p:grpSpPr>
        <p:grpSp>
          <p:nvGrpSpPr>
            <p:cNvPr id="8" name="Group 555"/>
            <p:cNvGrpSpPr>
              <a:grpSpLocks/>
            </p:cNvGrpSpPr>
            <p:nvPr userDrawn="1"/>
          </p:nvGrpSpPr>
          <p:grpSpPr bwMode="auto">
            <a:xfrm>
              <a:off x="1955" y="2296"/>
              <a:ext cx="3940" cy="227"/>
              <a:chOff x="0" y="3839"/>
              <a:chExt cx="5964" cy="227"/>
            </a:xfrm>
          </p:grpSpPr>
          <p:grpSp>
            <p:nvGrpSpPr>
              <p:cNvPr id="110" name="Group 556"/>
              <p:cNvGrpSpPr>
                <a:grpSpLocks/>
              </p:cNvGrpSpPr>
              <p:nvPr userDrawn="1"/>
            </p:nvGrpSpPr>
            <p:grpSpPr bwMode="auto">
              <a:xfrm>
                <a:off x="133" y="3839"/>
                <a:ext cx="5831" cy="227"/>
                <a:chOff x="3657" y="1349"/>
                <a:chExt cx="4536" cy="227"/>
              </a:xfrm>
            </p:grpSpPr>
            <p:sp>
              <p:nvSpPr>
                <p:cNvPr id="112" name="Rectangle 557"/>
                <p:cNvSpPr>
                  <a:spLocks noChangeArrowheads="1"/>
                </p:cNvSpPr>
                <p:nvPr userDrawn="1"/>
              </p:nvSpPr>
              <p:spPr bwMode="gray">
                <a:xfrm>
                  <a:off x="36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3" name="Rectangle 558"/>
                <p:cNvSpPr>
                  <a:spLocks noChangeArrowheads="1"/>
                </p:cNvSpPr>
                <p:nvPr userDrawn="1"/>
              </p:nvSpPr>
              <p:spPr bwMode="gray">
                <a:xfrm>
                  <a:off x="36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4" name="Rectangle 559"/>
                <p:cNvSpPr>
                  <a:spLocks noChangeArrowheads="1"/>
                </p:cNvSpPr>
                <p:nvPr userDrawn="1"/>
              </p:nvSpPr>
              <p:spPr bwMode="gray">
                <a:xfrm>
                  <a:off x="37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5" name="Rectangle 560"/>
                <p:cNvSpPr>
                  <a:spLocks noChangeArrowheads="1"/>
                </p:cNvSpPr>
                <p:nvPr userDrawn="1"/>
              </p:nvSpPr>
              <p:spPr bwMode="gray">
                <a:xfrm>
                  <a:off x="37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6" name="Rectangle 561"/>
                <p:cNvSpPr>
                  <a:spLocks noChangeArrowheads="1"/>
                </p:cNvSpPr>
                <p:nvPr userDrawn="1"/>
              </p:nvSpPr>
              <p:spPr bwMode="gray">
                <a:xfrm>
                  <a:off x="380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7" name="Rectangle 562"/>
                <p:cNvSpPr>
                  <a:spLocks noChangeArrowheads="1"/>
                </p:cNvSpPr>
                <p:nvPr userDrawn="1"/>
              </p:nvSpPr>
              <p:spPr bwMode="gray">
                <a:xfrm>
                  <a:off x="383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8" name="Rectangle 563"/>
                <p:cNvSpPr>
                  <a:spLocks noChangeArrowheads="1"/>
                </p:cNvSpPr>
                <p:nvPr userDrawn="1"/>
              </p:nvSpPr>
              <p:spPr bwMode="gray">
                <a:xfrm>
                  <a:off x="387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19" name="Rectangle 564"/>
                <p:cNvSpPr>
                  <a:spLocks noChangeArrowheads="1"/>
                </p:cNvSpPr>
                <p:nvPr userDrawn="1"/>
              </p:nvSpPr>
              <p:spPr bwMode="gray">
                <a:xfrm>
                  <a:off x="389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0" name="Rectangle 565"/>
                <p:cNvSpPr>
                  <a:spLocks noChangeArrowheads="1"/>
                </p:cNvSpPr>
                <p:nvPr userDrawn="1"/>
              </p:nvSpPr>
              <p:spPr bwMode="gray">
                <a:xfrm>
                  <a:off x="394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1" name="Rectangle 566"/>
                <p:cNvSpPr>
                  <a:spLocks noChangeArrowheads="1"/>
                </p:cNvSpPr>
                <p:nvPr userDrawn="1"/>
              </p:nvSpPr>
              <p:spPr bwMode="gray">
                <a:xfrm>
                  <a:off x="396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2" name="Rectangle 567"/>
                <p:cNvSpPr>
                  <a:spLocks noChangeArrowheads="1"/>
                </p:cNvSpPr>
                <p:nvPr userDrawn="1"/>
              </p:nvSpPr>
              <p:spPr bwMode="gray">
                <a:xfrm>
                  <a:off x="40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3" name="Rectangle 568"/>
                <p:cNvSpPr>
                  <a:spLocks noChangeArrowheads="1"/>
                </p:cNvSpPr>
                <p:nvPr userDrawn="1"/>
              </p:nvSpPr>
              <p:spPr bwMode="gray">
                <a:xfrm>
                  <a:off x="404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4" name="Rectangle 569"/>
                <p:cNvSpPr>
                  <a:spLocks noChangeArrowheads="1"/>
                </p:cNvSpPr>
                <p:nvPr userDrawn="1"/>
              </p:nvSpPr>
              <p:spPr bwMode="gray">
                <a:xfrm>
                  <a:off x="407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5" name="Rectangle 570"/>
                <p:cNvSpPr>
                  <a:spLocks noChangeArrowheads="1"/>
                </p:cNvSpPr>
                <p:nvPr userDrawn="1"/>
              </p:nvSpPr>
              <p:spPr bwMode="gray">
                <a:xfrm>
                  <a:off x="411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6" name="Rectangle 571"/>
                <p:cNvSpPr>
                  <a:spLocks noChangeArrowheads="1"/>
                </p:cNvSpPr>
                <p:nvPr userDrawn="1"/>
              </p:nvSpPr>
              <p:spPr bwMode="gray">
                <a:xfrm>
                  <a:off x="414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7" name="Rectangle 572"/>
                <p:cNvSpPr>
                  <a:spLocks noChangeArrowheads="1"/>
                </p:cNvSpPr>
                <p:nvPr userDrawn="1"/>
              </p:nvSpPr>
              <p:spPr bwMode="gray">
                <a:xfrm>
                  <a:off x="418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8" name="Rectangle 573"/>
                <p:cNvSpPr>
                  <a:spLocks noChangeArrowheads="1"/>
                </p:cNvSpPr>
                <p:nvPr userDrawn="1"/>
              </p:nvSpPr>
              <p:spPr bwMode="gray">
                <a:xfrm>
                  <a:off x="421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29" name="Rectangle 574"/>
                <p:cNvSpPr>
                  <a:spLocks noChangeArrowheads="1"/>
                </p:cNvSpPr>
                <p:nvPr userDrawn="1"/>
              </p:nvSpPr>
              <p:spPr bwMode="gray">
                <a:xfrm>
                  <a:off x="425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0" name="Rectangle 575"/>
                <p:cNvSpPr>
                  <a:spLocks noChangeArrowheads="1"/>
                </p:cNvSpPr>
                <p:nvPr userDrawn="1"/>
              </p:nvSpPr>
              <p:spPr bwMode="gray">
                <a:xfrm>
                  <a:off x="429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1" name="Rectangle 576"/>
                <p:cNvSpPr>
                  <a:spLocks noChangeArrowheads="1"/>
                </p:cNvSpPr>
                <p:nvPr userDrawn="1"/>
              </p:nvSpPr>
              <p:spPr bwMode="gray">
                <a:xfrm>
                  <a:off x="43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2" name="Rectangle 577"/>
                <p:cNvSpPr>
                  <a:spLocks noChangeArrowheads="1"/>
                </p:cNvSpPr>
                <p:nvPr userDrawn="1"/>
              </p:nvSpPr>
              <p:spPr bwMode="gray">
                <a:xfrm>
                  <a:off x="435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3" name="Rectangle 578"/>
                <p:cNvSpPr>
                  <a:spLocks noChangeArrowheads="1"/>
                </p:cNvSpPr>
                <p:nvPr userDrawn="1"/>
              </p:nvSpPr>
              <p:spPr bwMode="gray">
                <a:xfrm>
                  <a:off x="440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4" name="Rectangle 579"/>
                <p:cNvSpPr>
                  <a:spLocks noChangeArrowheads="1"/>
                </p:cNvSpPr>
                <p:nvPr userDrawn="1"/>
              </p:nvSpPr>
              <p:spPr bwMode="gray">
                <a:xfrm>
                  <a:off x="443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5" name="Rectangle 580"/>
                <p:cNvSpPr>
                  <a:spLocks noChangeArrowheads="1"/>
                </p:cNvSpPr>
                <p:nvPr userDrawn="1"/>
              </p:nvSpPr>
              <p:spPr bwMode="gray">
                <a:xfrm>
                  <a:off x="446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6" name="Rectangle 581"/>
                <p:cNvSpPr>
                  <a:spLocks noChangeArrowheads="1"/>
                </p:cNvSpPr>
                <p:nvPr userDrawn="1"/>
              </p:nvSpPr>
              <p:spPr bwMode="gray">
                <a:xfrm>
                  <a:off x="45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7" name="Rectangle 582"/>
                <p:cNvSpPr>
                  <a:spLocks noChangeArrowheads="1"/>
                </p:cNvSpPr>
                <p:nvPr userDrawn="1"/>
              </p:nvSpPr>
              <p:spPr bwMode="gray">
                <a:xfrm>
                  <a:off x="454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8" name="Rectangle 583"/>
                <p:cNvSpPr>
                  <a:spLocks noChangeArrowheads="1"/>
                </p:cNvSpPr>
                <p:nvPr userDrawn="1"/>
              </p:nvSpPr>
              <p:spPr bwMode="gray">
                <a:xfrm>
                  <a:off x="456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39" name="Rectangle 584"/>
                <p:cNvSpPr>
                  <a:spLocks noChangeArrowheads="1"/>
                </p:cNvSpPr>
                <p:nvPr userDrawn="1"/>
              </p:nvSpPr>
              <p:spPr bwMode="gray">
                <a:xfrm>
                  <a:off x="461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0" name="Rectangle 585"/>
                <p:cNvSpPr>
                  <a:spLocks noChangeArrowheads="1"/>
                </p:cNvSpPr>
                <p:nvPr userDrawn="1"/>
              </p:nvSpPr>
              <p:spPr bwMode="gray">
                <a:xfrm>
                  <a:off x="46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1" name="Rectangle 586"/>
                <p:cNvSpPr>
                  <a:spLocks noChangeArrowheads="1"/>
                </p:cNvSpPr>
                <p:nvPr userDrawn="1"/>
              </p:nvSpPr>
              <p:spPr bwMode="gray">
                <a:xfrm>
                  <a:off x="467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2" name="Rectangle 587"/>
                <p:cNvSpPr>
                  <a:spLocks noChangeArrowheads="1"/>
                </p:cNvSpPr>
                <p:nvPr userDrawn="1"/>
              </p:nvSpPr>
              <p:spPr bwMode="gray">
                <a:xfrm>
                  <a:off x="471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3" name="Rectangle 588"/>
                <p:cNvSpPr>
                  <a:spLocks noChangeArrowheads="1"/>
                </p:cNvSpPr>
                <p:nvPr userDrawn="1"/>
              </p:nvSpPr>
              <p:spPr bwMode="gray">
                <a:xfrm>
                  <a:off x="474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4" name="Rectangle 589"/>
                <p:cNvSpPr>
                  <a:spLocks noChangeArrowheads="1"/>
                </p:cNvSpPr>
                <p:nvPr userDrawn="1"/>
              </p:nvSpPr>
              <p:spPr bwMode="gray">
                <a:xfrm>
                  <a:off x="478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5" name="Rectangle 590"/>
                <p:cNvSpPr>
                  <a:spLocks noChangeArrowheads="1"/>
                </p:cNvSpPr>
                <p:nvPr userDrawn="1"/>
              </p:nvSpPr>
              <p:spPr bwMode="gray">
                <a:xfrm>
                  <a:off x="481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6" name="Rectangle 591"/>
                <p:cNvSpPr>
                  <a:spLocks noChangeArrowheads="1"/>
                </p:cNvSpPr>
                <p:nvPr userDrawn="1"/>
              </p:nvSpPr>
              <p:spPr bwMode="gray">
                <a:xfrm>
                  <a:off x="485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7" name="Rectangle 592"/>
                <p:cNvSpPr>
                  <a:spLocks noChangeArrowheads="1"/>
                </p:cNvSpPr>
                <p:nvPr userDrawn="1"/>
              </p:nvSpPr>
              <p:spPr bwMode="gray">
                <a:xfrm>
                  <a:off x="488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8" name="Rectangle 593"/>
                <p:cNvSpPr>
                  <a:spLocks noChangeArrowheads="1"/>
                </p:cNvSpPr>
                <p:nvPr userDrawn="1"/>
              </p:nvSpPr>
              <p:spPr bwMode="gray">
                <a:xfrm>
                  <a:off x="4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49" name="Rectangle 594"/>
                <p:cNvSpPr>
                  <a:spLocks noChangeArrowheads="1"/>
                </p:cNvSpPr>
                <p:nvPr userDrawn="1"/>
              </p:nvSpPr>
              <p:spPr bwMode="gray">
                <a:xfrm>
                  <a:off x="49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0" name="Rectangle 595"/>
                <p:cNvSpPr>
                  <a:spLocks noChangeArrowheads="1"/>
                </p:cNvSpPr>
                <p:nvPr userDrawn="1"/>
              </p:nvSpPr>
              <p:spPr bwMode="gray">
                <a:xfrm>
                  <a:off x="499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1" name="Rectangle 596"/>
                <p:cNvSpPr>
                  <a:spLocks noChangeArrowheads="1"/>
                </p:cNvSpPr>
                <p:nvPr userDrawn="1"/>
              </p:nvSpPr>
              <p:spPr bwMode="gray">
                <a:xfrm>
                  <a:off x="50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2" name="Rectangle 597"/>
                <p:cNvSpPr>
                  <a:spLocks noChangeArrowheads="1"/>
                </p:cNvSpPr>
                <p:nvPr userDrawn="1"/>
              </p:nvSpPr>
              <p:spPr bwMode="gray">
                <a:xfrm>
                  <a:off x="505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3" name="Rectangle 598"/>
                <p:cNvSpPr>
                  <a:spLocks noChangeArrowheads="1"/>
                </p:cNvSpPr>
                <p:nvPr userDrawn="1"/>
              </p:nvSpPr>
              <p:spPr bwMode="gray">
                <a:xfrm>
                  <a:off x="509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4" name="Rectangle 599"/>
                <p:cNvSpPr>
                  <a:spLocks noChangeArrowheads="1"/>
                </p:cNvSpPr>
                <p:nvPr userDrawn="1"/>
              </p:nvSpPr>
              <p:spPr bwMode="gray">
                <a:xfrm>
                  <a:off x="512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5" name="Rectangle 600"/>
                <p:cNvSpPr>
                  <a:spLocks noChangeArrowheads="1"/>
                </p:cNvSpPr>
                <p:nvPr userDrawn="1"/>
              </p:nvSpPr>
              <p:spPr bwMode="gray">
                <a:xfrm>
                  <a:off x="516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6" name="Rectangle 601"/>
                <p:cNvSpPr>
                  <a:spLocks noChangeArrowheads="1"/>
                </p:cNvSpPr>
                <p:nvPr userDrawn="1"/>
              </p:nvSpPr>
              <p:spPr bwMode="gray">
                <a:xfrm>
                  <a:off x="519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7" name="Rectangle 602"/>
                <p:cNvSpPr>
                  <a:spLocks noChangeArrowheads="1"/>
                </p:cNvSpPr>
                <p:nvPr userDrawn="1"/>
              </p:nvSpPr>
              <p:spPr bwMode="gray">
                <a:xfrm>
                  <a:off x="524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8" name="Rectangle 603"/>
                <p:cNvSpPr>
                  <a:spLocks noChangeArrowheads="1"/>
                </p:cNvSpPr>
                <p:nvPr userDrawn="1"/>
              </p:nvSpPr>
              <p:spPr bwMode="gray">
                <a:xfrm>
                  <a:off x="52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59" name="Rectangle 604"/>
                <p:cNvSpPr>
                  <a:spLocks noChangeArrowheads="1"/>
                </p:cNvSpPr>
                <p:nvPr userDrawn="1"/>
              </p:nvSpPr>
              <p:spPr bwMode="gray">
                <a:xfrm>
                  <a:off x="53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0" name="Rectangle 605"/>
                <p:cNvSpPr>
                  <a:spLocks noChangeArrowheads="1"/>
                </p:cNvSpPr>
                <p:nvPr userDrawn="1"/>
              </p:nvSpPr>
              <p:spPr bwMode="gray">
                <a:xfrm>
                  <a:off x="53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1" name="Rectangle 606"/>
                <p:cNvSpPr>
                  <a:spLocks noChangeArrowheads="1"/>
                </p:cNvSpPr>
                <p:nvPr userDrawn="1"/>
              </p:nvSpPr>
              <p:spPr bwMode="gray">
                <a:xfrm>
                  <a:off x="53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2" name="Rectangle 607"/>
                <p:cNvSpPr>
                  <a:spLocks noChangeArrowheads="1"/>
                </p:cNvSpPr>
                <p:nvPr userDrawn="1"/>
              </p:nvSpPr>
              <p:spPr bwMode="gray">
                <a:xfrm>
                  <a:off x="54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3" name="Rectangle 608"/>
                <p:cNvSpPr>
                  <a:spLocks noChangeArrowheads="1"/>
                </p:cNvSpPr>
                <p:nvPr userDrawn="1"/>
              </p:nvSpPr>
              <p:spPr bwMode="gray">
                <a:xfrm>
                  <a:off x="544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4" name="Rectangle 609"/>
                <p:cNvSpPr>
                  <a:spLocks noChangeArrowheads="1"/>
                </p:cNvSpPr>
                <p:nvPr userDrawn="1"/>
              </p:nvSpPr>
              <p:spPr bwMode="gray">
                <a:xfrm>
                  <a:off x="547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5" name="Rectangle 610"/>
                <p:cNvSpPr>
                  <a:spLocks noChangeArrowheads="1"/>
                </p:cNvSpPr>
                <p:nvPr userDrawn="1"/>
              </p:nvSpPr>
              <p:spPr bwMode="gray">
                <a:xfrm>
                  <a:off x="55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611"/>
                <p:cNvSpPr>
                  <a:spLocks noChangeArrowheads="1"/>
                </p:cNvSpPr>
                <p:nvPr userDrawn="1"/>
              </p:nvSpPr>
              <p:spPr bwMode="gray">
                <a:xfrm>
                  <a:off x="5549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7" name="Rectangle 612"/>
                <p:cNvSpPr>
                  <a:spLocks noChangeArrowheads="1"/>
                </p:cNvSpPr>
                <p:nvPr userDrawn="1"/>
              </p:nvSpPr>
              <p:spPr bwMode="gray">
                <a:xfrm>
                  <a:off x="558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8" name="Rectangle 613"/>
                <p:cNvSpPr>
                  <a:spLocks noChangeArrowheads="1"/>
                </p:cNvSpPr>
                <p:nvPr userDrawn="1"/>
              </p:nvSpPr>
              <p:spPr bwMode="gray">
                <a:xfrm>
                  <a:off x="561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69" name="Rectangle 614"/>
                <p:cNvSpPr>
                  <a:spLocks noChangeArrowheads="1"/>
                </p:cNvSpPr>
                <p:nvPr userDrawn="1"/>
              </p:nvSpPr>
              <p:spPr bwMode="gray">
                <a:xfrm>
                  <a:off x="56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0" name="Rectangle 615"/>
                <p:cNvSpPr>
                  <a:spLocks noChangeArrowheads="1"/>
                </p:cNvSpPr>
                <p:nvPr userDrawn="1"/>
              </p:nvSpPr>
              <p:spPr bwMode="gray">
                <a:xfrm>
                  <a:off x="569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1" name="Rectangle 616"/>
                <p:cNvSpPr>
                  <a:spLocks noChangeArrowheads="1"/>
                </p:cNvSpPr>
                <p:nvPr userDrawn="1"/>
              </p:nvSpPr>
              <p:spPr bwMode="gray">
                <a:xfrm>
                  <a:off x="573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2" name="Rectangle 617"/>
                <p:cNvSpPr>
                  <a:spLocks noChangeArrowheads="1"/>
                </p:cNvSpPr>
                <p:nvPr userDrawn="1"/>
              </p:nvSpPr>
              <p:spPr bwMode="gray">
                <a:xfrm>
                  <a:off x="576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3" name="Rectangle 618"/>
                <p:cNvSpPr>
                  <a:spLocks noChangeArrowheads="1"/>
                </p:cNvSpPr>
                <p:nvPr userDrawn="1"/>
              </p:nvSpPr>
              <p:spPr bwMode="gray">
                <a:xfrm>
                  <a:off x="579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4" name="Rectangle 619"/>
                <p:cNvSpPr>
                  <a:spLocks noChangeArrowheads="1"/>
                </p:cNvSpPr>
                <p:nvPr userDrawn="1"/>
              </p:nvSpPr>
              <p:spPr bwMode="gray">
                <a:xfrm>
                  <a:off x="583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5" name="Rectangle 620"/>
                <p:cNvSpPr>
                  <a:spLocks noChangeArrowheads="1"/>
                </p:cNvSpPr>
                <p:nvPr userDrawn="1"/>
              </p:nvSpPr>
              <p:spPr bwMode="gray">
                <a:xfrm>
                  <a:off x="58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6" name="Rectangle 621"/>
                <p:cNvSpPr>
                  <a:spLocks noChangeArrowheads="1"/>
                </p:cNvSpPr>
                <p:nvPr userDrawn="1"/>
              </p:nvSpPr>
              <p:spPr bwMode="gray">
                <a:xfrm>
                  <a:off x="590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7" name="Rectangle 622"/>
                <p:cNvSpPr>
                  <a:spLocks noChangeArrowheads="1"/>
                </p:cNvSpPr>
                <p:nvPr userDrawn="1"/>
              </p:nvSpPr>
              <p:spPr bwMode="gray">
                <a:xfrm>
                  <a:off x="5936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8" name="Rectangle 623"/>
                <p:cNvSpPr>
                  <a:spLocks noChangeArrowheads="1"/>
                </p:cNvSpPr>
                <p:nvPr userDrawn="1"/>
              </p:nvSpPr>
              <p:spPr bwMode="gray">
                <a:xfrm>
                  <a:off x="59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79" name="Rectangle 624"/>
                <p:cNvSpPr>
                  <a:spLocks noChangeArrowheads="1"/>
                </p:cNvSpPr>
                <p:nvPr userDrawn="1"/>
              </p:nvSpPr>
              <p:spPr bwMode="gray">
                <a:xfrm>
                  <a:off x="6008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0" name="Rectangle 625"/>
                <p:cNvSpPr>
                  <a:spLocks noChangeArrowheads="1"/>
                </p:cNvSpPr>
                <p:nvPr userDrawn="1"/>
              </p:nvSpPr>
              <p:spPr bwMode="gray">
                <a:xfrm>
                  <a:off x="604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626"/>
                <p:cNvSpPr>
                  <a:spLocks noChangeArrowheads="1"/>
                </p:cNvSpPr>
                <p:nvPr userDrawn="1"/>
              </p:nvSpPr>
              <p:spPr bwMode="gray">
                <a:xfrm>
                  <a:off x="607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2" name="Rectangle 627"/>
                <p:cNvSpPr>
                  <a:spLocks noChangeArrowheads="1"/>
                </p:cNvSpPr>
                <p:nvPr userDrawn="1"/>
              </p:nvSpPr>
              <p:spPr bwMode="gray">
                <a:xfrm>
                  <a:off x="611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3" name="Rectangle 628"/>
                <p:cNvSpPr>
                  <a:spLocks noChangeArrowheads="1"/>
                </p:cNvSpPr>
                <p:nvPr userDrawn="1"/>
              </p:nvSpPr>
              <p:spPr bwMode="gray">
                <a:xfrm>
                  <a:off x="615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4" name="Rectangle 629"/>
                <p:cNvSpPr>
                  <a:spLocks noChangeArrowheads="1"/>
                </p:cNvSpPr>
                <p:nvPr userDrawn="1"/>
              </p:nvSpPr>
              <p:spPr bwMode="gray">
                <a:xfrm>
                  <a:off x="618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630"/>
                <p:cNvSpPr>
                  <a:spLocks noChangeArrowheads="1"/>
                </p:cNvSpPr>
                <p:nvPr userDrawn="1"/>
              </p:nvSpPr>
              <p:spPr bwMode="gray">
                <a:xfrm>
                  <a:off x="621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6" name="Rectangle 631"/>
                <p:cNvSpPr>
                  <a:spLocks noChangeArrowheads="1"/>
                </p:cNvSpPr>
                <p:nvPr userDrawn="1"/>
              </p:nvSpPr>
              <p:spPr bwMode="gray">
                <a:xfrm>
                  <a:off x="625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7" name="Rectangle 632"/>
                <p:cNvSpPr>
                  <a:spLocks noChangeArrowheads="1"/>
                </p:cNvSpPr>
                <p:nvPr userDrawn="1"/>
              </p:nvSpPr>
              <p:spPr bwMode="gray">
                <a:xfrm>
                  <a:off x="627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8" name="Rectangle 633"/>
                <p:cNvSpPr>
                  <a:spLocks noChangeArrowheads="1"/>
                </p:cNvSpPr>
                <p:nvPr userDrawn="1"/>
              </p:nvSpPr>
              <p:spPr bwMode="gray">
                <a:xfrm>
                  <a:off x="632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634"/>
                <p:cNvSpPr>
                  <a:spLocks noChangeArrowheads="1"/>
                </p:cNvSpPr>
                <p:nvPr userDrawn="1"/>
              </p:nvSpPr>
              <p:spPr bwMode="gray">
                <a:xfrm>
                  <a:off x="635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0" name="Rectangle 635"/>
                <p:cNvSpPr>
                  <a:spLocks noChangeArrowheads="1"/>
                </p:cNvSpPr>
                <p:nvPr userDrawn="1"/>
              </p:nvSpPr>
              <p:spPr bwMode="gray">
                <a:xfrm>
                  <a:off x="63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1" name="Rectangle 636"/>
                <p:cNvSpPr>
                  <a:spLocks noChangeArrowheads="1"/>
                </p:cNvSpPr>
                <p:nvPr userDrawn="1"/>
              </p:nvSpPr>
              <p:spPr bwMode="gray">
                <a:xfrm>
                  <a:off x="642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2" name="Rectangle 637"/>
                <p:cNvSpPr>
                  <a:spLocks noChangeArrowheads="1"/>
                </p:cNvSpPr>
                <p:nvPr userDrawn="1"/>
              </p:nvSpPr>
              <p:spPr bwMode="gray">
                <a:xfrm>
                  <a:off x="64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638"/>
                <p:cNvSpPr>
                  <a:spLocks noChangeArrowheads="1"/>
                </p:cNvSpPr>
                <p:nvPr userDrawn="1"/>
              </p:nvSpPr>
              <p:spPr bwMode="gray">
                <a:xfrm>
                  <a:off x="650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4" name="Rectangle 639"/>
                <p:cNvSpPr>
                  <a:spLocks noChangeArrowheads="1"/>
                </p:cNvSpPr>
                <p:nvPr userDrawn="1"/>
              </p:nvSpPr>
              <p:spPr bwMode="gray">
                <a:xfrm>
                  <a:off x="653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5" name="Rectangle 640"/>
                <p:cNvSpPr>
                  <a:spLocks noChangeArrowheads="1"/>
                </p:cNvSpPr>
                <p:nvPr userDrawn="1"/>
              </p:nvSpPr>
              <p:spPr bwMode="gray">
                <a:xfrm>
                  <a:off x="65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6" name="Rectangle 641"/>
                <p:cNvSpPr>
                  <a:spLocks noChangeArrowheads="1"/>
                </p:cNvSpPr>
                <p:nvPr userDrawn="1"/>
              </p:nvSpPr>
              <p:spPr bwMode="gray">
                <a:xfrm>
                  <a:off x="659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642"/>
                <p:cNvSpPr>
                  <a:spLocks noChangeArrowheads="1"/>
                </p:cNvSpPr>
                <p:nvPr userDrawn="1"/>
              </p:nvSpPr>
              <p:spPr bwMode="gray">
                <a:xfrm>
                  <a:off x="6635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8" name="Rectangle 643"/>
                <p:cNvSpPr>
                  <a:spLocks noChangeArrowheads="1"/>
                </p:cNvSpPr>
                <p:nvPr userDrawn="1"/>
              </p:nvSpPr>
              <p:spPr bwMode="gray">
                <a:xfrm>
                  <a:off x="667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199" name="Rectangle 644"/>
                <p:cNvSpPr>
                  <a:spLocks noChangeArrowheads="1"/>
                </p:cNvSpPr>
                <p:nvPr userDrawn="1"/>
              </p:nvSpPr>
              <p:spPr bwMode="gray">
                <a:xfrm>
                  <a:off x="67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0" name="Rectangle 645"/>
                <p:cNvSpPr>
                  <a:spLocks noChangeArrowheads="1"/>
                </p:cNvSpPr>
                <p:nvPr userDrawn="1"/>
              </p:nvSpPr>
              <p:spPr bwMode="gray">
                <a:xfrm>
                  <a:off x="673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646"/>
                <p:cNvSpPr>
                  <a:spLocks noChangeArrowheads="1"/>
                </p:cNvSpPr>
                <p:nvPr userDrawn="1"/>
              </p:nvSpPr>
              <p:spPr bwMode="gray">
                <a:xfrm>
                  <a:off x="677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2" name="Rectangle 647"/>
                <p:cNvSpPr>
                  <a:spLocks noChangeArrowheads="1"/>
                </p:cNvSpPr>
                <p:nvPr userDrawn="1"/>
              </p:nvSpPr>
              <p:spPr bwMode="gray">
                <a:xfrm>
                  <a:off x="680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3" name="Rectangle 648"/>
                <p:cNvSpPr>
                  <a:spLocks noChangeArrowheads="1"/>
                </p:cNvSpPr>
                <p:nvPr userDrawn="1"/>
              </p:nvSpPr>
              <p:spPr bwMode="gray">
                <a:xfrm>
                  <a:off x="68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4" name="Rectangle 649"/>
                <p:cNvSpPr>
                  <a:spLocks noChangeArrowheads="1"/>
                </p:cNvSpPr>
                <p:nvPr userDrawn="1"/>
              </p:nvSpPr>
              <p:spPr bwMode="gray">
                <a:xfrm>
                  <a:off x="688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650"/>
                <p:cNvSpPr>
                  <a:spLocks noChangeArrowheads="1"/>
                </p:cNvSpPr>
                <p:nvPr userDrawn="1"/>
              </p:nvSpPr>
              <p:spPr bwMode="gray">
                <a:xfrm>
                  <a:off x="691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6" name="Rectangle 651"/>
                <p:cNvSpPr>
                  <a:spLocks noChangeArrowheads="1"/>
                </p:cNvSpPr>
                <p:nvPr userDrawn="1"/>
              </p:nvSpPr>
              <p:spPr bwMode="gray">
                <a:xfrm>
                  <a:off x="6953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7" name="Rectangle 652"/>
                <p:cNvSpPr>
                  <a:spLocks noChangeArrowheads="1"/>
                </p:cNvSpPr>
                <p:nvPr userDrawn="1"/>
              </p:nvSpPr>
              <p:spPr bwMode="gray">
                <a:xfrm>
                  <a:off x="699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8" name="Rectangle 653"/>
                <p:cNvSpPr>
                  <a:spLocks noChangeArrowheads="1"/>
                </p:cNvSpPr>
                <p:nvPr userDrawn="1"/>
              </p:nvSpPr>
              <p:spPr bwMode="gray">
                <a:xfrm>
                  <a:off x="7025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654"/>
                <p:cNvSpPr>
                  <a:spLocks noChangeArrowheads="1"/>
                </p:cNvSpPr>
                <p:nvPr userDrawn="1"/>
              </p:nvSpPr>
              <p:spPr bwMode="gray">
                <a:xfrm>
                  <a:off x="7059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0" name="Rectangle 655"/>
                <p:cNvSpPr>
                  <a:spLocks noChangeArrowheads="1"/>
                </p:cNvSpPr>
                <p:nvPr userDrawn="1"/>
              </p:nvSpPr>
              <p:spPr bwMode="gray">
                <a:xfrm>
                  <a:off x="70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1" name="Rectangle 656"/>
                <p:cNvSpPr>
                  <a:spLocks noChangeArrowheads="1"/>
                </p:cNvSpPr>
                <p:nvPr userDrawn="1"/>
              </p:nvSpPr>
              <p:spPr bwMode="gray">
                <a:xfrm>
                  <a:off x="712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2" name="Rectangle 657"/>
                <p:cNvSpPr>
                  <a:spLocks noChangeArrowheads="1"/>
                </p:cNvSpPr>
                <p:nvPr userDrawn="1"/>
              </p:nvSpPr>
              <p:spPr bwMode="gray">
                <a:xfrm>
                  <a:off x="716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658"/>
                <p:cNvSpPr>
                  <a:spLocks noChangeArrowheads="1"/>
                </p:cNvSpPr>
                <p:nvPr userDrawn="1"/>
              </p:nvSpPr>
              <p:spPr bwMode="gray">
                <a:xfrm>
                  <a:off x="7197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4" name="Rectangle 659"/>
                <p:cNvSpPr>
                  <a:spLocks noChangeArrowheads="1"/>
                </p:cNvSpPr>
                <p:nvPr userDrawn="1"/>
              </p:nvSpPr>
              <p:spPr bwMode="gray">
                <a:xfrm>
                  <a:off x="72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5" name="Rectangle 660"/>
                <p:cNvSpPr>
                  <a:spLocks noChangeArrowheads="1"/>
                </p:cNvSpPr>
                <p:nvPr userDrawn="1"/>
              </p:nvSpPr>
              <p:spPr bwMode="gray">
                <a:xfrm>
                  <a:off x="7272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6" name="Rectangle 661"/>
                <p:cNvSpPr>
                  <a:spLocks noChangeArrowheads="1"/>
                </p:cNvSpPr>
                <p:nvPr userDrawn="1"/>
              </p:nvSpPr>
              <p:spPr bwMode="gray">
                <a:xfrm>
                  <a:off x="730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7" name="Rectangle 662"/>
                <p:cNvSpPr>
                  <a:spLocks noChangeArrowheads="1"/>
                </p:cNvSpPr>
                <p:nvPr userDrawn="1"/>
              </p:nvSpPr>
              <p:spPr bwMode="gray">
                <a:xfrm>
                  <a:off x="733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8" name="Rectangle 663"/>
                <p:cNvSpPr>
                  <a:spLocks noChangeArrowheads="1"/>
                </p:cNvSpPr>
                <p:nvPr userDrawn="1"/>
              </p:nvSpPr>
              <p:spPr bwMode="gray">
                <a:xfrm>
                  <a:off x="73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19" name="Rectangle 664"/>
                <p:cNvSpPr>
                  <a:spLocks noChangeArrowheads="1"/>
                </p:cNvSpPr>
                <p:nvPr userDrawn="1"/>
              </p:nvSpPr>
              <p:spPr bwMode="gray">
                <a:xfrm>
                  <a:off x="7401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0" name="Rectangle 665"/>
                <p:cNvSpPr>
                  <a:spLocks noChangeArrowheads="1"/>
                </p:cNvSpPr>
                <p:nvPr userDrawn="1"/>
              </p:nvSpPr>
              <p:spPr bwMode="gray">
                <a:xfrm>
                  <a:off x="7443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1" name="Rectangle 666"/>
                <p:cNvSpPr>
                  <a:spLocks noChangeArrowheads="1"/>
                </p:cNvSpPr>
                <p:nvPr userDrawn="1"/>
              </p:nvSpPr>
              <p:spPr bwMode="gray">
                <a:xfrm>
                  <a:off x="747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2" name="Rectangle 667"/>
                <p:cNvSpPr>
                  <a:spLocks noChangeArrowheads="1"/>
                </p:cNvSpPr>
                <p:nvPr userDrawn="1"/>
              </p:nvSpPr>
              <p:spPr bwMode="gray">
                <a:xfrm>
                  <a:off x="751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3" name="Rectangle 668"/>
                <p:cNvSpPr>
                  <a:spLocks noChangeArrowheads="1"/>
                </p:cNvSpPr>
                <p:nvPr userDrawn="1"/>
              </p:nvSpPr>
              <p:spPr bwMode="gray">
                <a:xfrm>
                  <a:off x="755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4" name="Rectangle 669"/>
                <p:cNvSpPr>
                  <a:spLocks noChangeArrowheads="1"/>
                </p:cNvSpPr>
                <p:nvPr userDrawn="1"/>
              </p:nvSpPr>
              <p:spPr bwMode="gray">
                <a:xfrm>
                  <a:off x="7577" y="1349"/>
                  <a:ext cx="12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5" name="Rectangle 670"/>
                <p:cNvSpPr>
                  <a:spLocks noChangeArrowheads="1"/>
                </p:cNvSpPr>
                <p:nvPr userDrawn="1"/>
              </p:nvSpPr>
              <p:spPr bwMode="gray">
                <a:xfrm>
                  <a:off x="7621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6" name="Rectangle 671"/>
                <p:cNvSpPr>
                  <a:spLocks noChangeArrowheads="1"/>
                </p:cNvSpPr>
                <p:nvPr userDrawn="1"/>
              </p:nvSpPr>
              <p:spPr bwMode="gray">
                <a:xfrm>
                  <a:off x="7649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7" name="Rectangle 672"/>
                <p:cNvSpPr>
                  <a:spLocks noChangeArrowheads="1"/>
                </p:cNvSpPr>
                <p:nvPr userDrawn="1"/>
              </p:nvSpPr>
              <p:spPr bwMode="gray">
                <a:xfrm>
                  <a:off x="7690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8" name="Rectangle 673"/>
                <p:cNvSpPr>
                  <a:spLocks noChangeArrowheads="1"/>
                </p:cNvSpPr>
                <p:nvPr userDrawn="1"/>
              </p:nvSpPr>
              <p:spPr bwMode="gray">
                <a:xfrm>
                  <a:off x="772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29" name="Rectangle 674"/>
                <p:cNvSpPr>
                  <a:spLocks noChangeArrowheads="1"/>
                </p:cNvSpPr>
                <p:nvPr userDrawn="1"/>
              </p:nvSpPr>
              <p:spPr bwMode="gray">
                <a:xfrm>
                  <a:off x="776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0" name="Rectangle 675"/>
                <p:cNvSpPr>
                  <a:spLocks noChangeArrowheads="1"/>
                </p:cNvSpPr>
                <p:nvPr userDrawn="1"/>
              </p:nvSpPr>
              <p:spPr bwMode="gray">
                <a:xfrm>
                  <a:off x="7794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1" name="Rectangle 676"/>
                <p:cNvSpPr>
                  <a:spLocks noChangeArrowheads="1"/>
                </p:cNvSpPr>
                <p:nvPr userDrawn="1"/>
              </p:nvSpPr>
              <p:spPr bwMode="gray">
                <a:xfrm>
                  <a:off x="7827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2" name="Rectangle 677"/>
                <p:cNvSpPr>
                  <a:spLocks noChangeArrowheads="1"/>
                </p:cNvSpPr>
                <p:nvPr userDrawn="1"/>
              </p:nvSpPr>
              <p:spPr bwMode="gray">
                <a:xfrm>
                  <a:off x="786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3" name="Rectangle 678"/>
                <p:cNvSpPr>
                  <a:spLocks noChangeArrowheads="1"/>
                </p:cNvSpPr>
                <p:nvPr userDrawn="1"/>
              </p:nvSpPr>
              <p:spPr bwMode="gray">
                <a:xfrm>
                  <a:off x="7894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4" name="Rectangle 679"/>
                <p:cNvSpPr>
                  <a:spLocks noChangeArrowheads="1"/>
                </p:cNvSpPr>
                <p:nvPr userDrawn="1"/>
              </p:nvSpPr>
              <p:spPr bwMode="gray">
                <a:xfrm>
                  <a:off x="7932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5" name="Rectangle 680"/>
                <p:cNvSpPr>
                  <a:spLocks noChangeArrowheads="1"/>
                </p:cNvSpPr>
                <p:nvPr userDrawn="1"/>
              </p:nvSpPr>
              <p:spPr bwMode="gray">
                <a:xfrm>
                  <a:off x="7970" y="1349"/>
                  <a:ext cx="14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6" name="Rectangle 681"/>
                <p:cNvSpPr>
                  <a:spLocks noChangeArrowheads="1"/>
                </p:cNvSpPr>
                <p:nvPr userDrawn="1"/>
              </p:nvSpPr>
              <p:spPr bwMode="gray">
                <a:xfrm>
                  <a:off x="800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7" name="Rectangle 682"/>
                <p:cNvSpPr>
                  <a:spLocks noChangeArrowheads="1"/>
                </p:cNvSpPr>
                <p:nvPr userDrawn="1"/>
              </p:nvSpPr>
              <p:spPr bwMode="gray">
                <a:xfrm>
                  <a:off x="8038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8" name="Rectangle 683"/>
                <p:cNvSpPr>
                  <a:spLocks noChangeArrowheads="1"/>
                </p:cNvSpPr>
                <p:nvPr userDrawn="1"/>
              </p:nvSpPr>
              <p:spPr bwMode="gray">
                <a:xfrm>
                  <a:off x="807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39" name="Rectangle 684"/>
                <p:cNvSpPr>
                  <a:spLocks noChangeArrowheads="1"/>
                </p:cNvSpPr>
                <p:nvPr userDrawn="1"/>
              </p:nvSpPr>
              <p:spPr bwMode="gray">
                <a:xfrm>
                  <a:off x="8113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0" name="Rectangle 685"/>
                <p:cNvSpPr>
                  <a:spLocks noChangeArrowheads="1"/>
                </p:cNvSpPr>
                <p:nvPr userDrawn="1"/>
              </p:nvSpPr>
              <p:spPr bwMode="gray">
                <a:xfrm>
                  <a:off x="8146" y="1349"/>
                  <a:ext cx="13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  <p:sp>
              <p:nvSpPr>
                <p:cNvPr id="241" name="Rectangle 686"/>
                <p:cNvSpPr>
                  <a:spLocks noChangeArrowheads="1"/>
                </p:cNvSpPr>
                <p:nvPr userDrawn="1"/>
              </p:nvSpPr>
              <p:spPr bwMode="gray">
                <a:xfrm>
                  <a:off x="8178" y="1349"/>
                  <a:ext cx="15" cy="227"/>
                </a:xfrm>
                <a:prstGeom prst="rect">
                  <a:avLst/>
                </a:prstGeom>
                <a:solidFill>
                  <a:schemeClr val="bg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buClrTx/>
                    <a:buSzTx/>
                    <a:buFontTx/>
                    <a:buNone/>
                  </a:pPr>
                  <a:endParaRPr lang="en-GB" sz="1800">
                    <a:solidFill>
                      <a:srgbClr val="30529D"/>
                    </a:solidFill>
                    <a:effectLst/>
                    <a:latin typeface="Trebuchet MS" pitchFamily="34" charset="0"/>
                  </a:endParaRPr>
                </a:p>
              </p:txBody>
            </p:sp>
          </p:grpSp>
          <p:sp>
            <p:nvSpPr>
              <p:cNvPr id="111" name="Rectangle 687"/>
              <p:cNvSpPr>
                <a:spLocks noChangeArrowheads="1"/>
              </p:cNvSpPr>
              <p:nvPr userDrawn="1"/>
            </p:nvSpPr>
            <p:spPr bwMode="gray">
              <a:xfrm>
                <a:off x="0" y="3839"/>
                <a:ext cx="5763" cy="227"/>
              </a:xfrm>
              <a:prstGeom prst="rect">
                <a:avLst/>
              </a:prstGeom>
              <a:solidFill>
                <a:schemeClr val="bg1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sp>
          <p:nvSpPr>
            <p:cNvPr id="9" name="Rectangle 688"/>
            <p:cNvSpPr>
              <a:spLocks noChangeArrowheads="1"/>
            </p:cNvSpPr>
            <p:nvPr userDrawn="1"/>
          </p:nvSpPr>
          <p:spPr bwMode="gray">
            <a:xfrm>
              <a:off x="1955" y="2313"/>
              <a:ext cx="15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buClrTx/>
                <a:buSzTx/>
                <a:buFontTx/>
                <a:buNone/>
                <a:defRPr/>
              </a:pPr>
              <a:r>
                <a:rPr lang="fr-FR" sz="1400" b="1">
                  <a:solidFill>
                    <a:srgbClr val="FFFFFF"/>
                  </a:solidFill>
                  <a:effectLst/>
                  <a:latin typeface="Trebuchet MS" pitchFamily="34" charset="0"/>
                </a:rPr>
                <a:t>JOINING UP GOVERNMENTS</a:t>
              </a:r>
            </a:p>
          </p:txBody>
        </p:sp>
        <p:sp>
          <p:nvSpPr>
            <p:cNvPr id="10" name="Text Box 689"/>
            <p:cNvSpPr txBox="1">
              <a:spLocks noChangeArrowheads="1"/>
            </p:cNvSpPr>
            <p:nvPr userDrawn="1"/>
          </p:nvSpPr>
          <p:spPr bwMode="gray">
            <a:xfrm>
              <a:off x="4512" y="230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buClrTx/>
                <a:buSzTx/>
                <a:buFontTx/>
                <a:buNone/>
              </a:pPr>
              <a:r>
                <a:rPr lang="en-GB" sz="800" b="1">
                  <a:solidFill>
                    <a:srgbClr val="FFFFFF"/>
                  </a:solidFill>
                  <a:effectLst/>
                </a:rPr>
                <a:t>EUROPEAN</a:t>
              </a:r>
              <a:br>
                <a:rPr lang="en-GB" sz="800" b="1">
                  <a:solidFill>
                    <a:srgbClr val="FFFFFF"/>
                  </a:solidFill>
                  <a:effectLst/>
                </a:rPr>
              </a:br>
              <a:r>
                <a:rPr lang="en-GB" sz="800" b="1">
                  <a:solidFill>
                    <a:srgbClr val="FFFFFF"/>
                  </a:solidFill>
                  <a:effectLst/>
                </a:rPr>
                <a:t>COMMISSION</a:t>
              </a:r>
              <a:endParaRPr lang="en-GB" sz="800">
                <a:solidFill>
                  <a:srgbClr val="FFFFFF"/>
                </a:solidFill>
                <a:effectLst/>
              </a:endParaRPr>
            </a:p>
          </p:txBody>
        </p:sp>
        <p:grpSp>
          <p:nvGrpSpPr>
            <p:cNvPr id="11" name="Group 690"/>
            <p:cNvGrpSpPr>
              <a:grpSpLocks noChangeAspect="1"/>
            </p:cNvGrpSpPr>
            <p:nvPr userDrawn="1"/>
          </p:nvGrpSpPr>
          <p:grpSpPr bwMode="auto">
            <a:xfrm>
              <a:off x="4995" y="2296"/>
              <a:ext cx="358" cy="227"/>
              <a:chOff x="252" y="4012"/>
              <a:chExt cx="396" cy="254"/>
            </a:xfrm>
          </p:grpSpPr>
          <p:sp>
            <p:nvSpPr>
              <p:cNvPr id="12" name="Rectangle 691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solidFill>
                <a:srgbClr val="0747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3" name="Rectangle 692"/>
              <p:cNvSpPr>
                <a:spLocks noChangeAspect="1" noChangeArrowheads="1"/>
              </p:cNvSpPr>
              <p:nvPr userDrawn="1"/>
            </p:nvSpPr>
            <p:spPr bwMode="gray">
              <a:xfrm>
                <a:off x="252" y="4012"/>
                <a:ext cx="396" cy="25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4" name="Freeform 693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5" name="Freeform 694"/>
              <p:cNvSpPr>
                <a:spLocks noChangeAspect="1"/>
              </p:cNvSpPr>
              <p:nvPr userDrawn="1"/>
            </p:nvSpPr>
            <p:spPr bwMode="gray">
              <a:xfrm>
                <a:off x="398" y="4210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15" h="40">
                    <a:moveTo>
                      <a:pt x="10" y="15"/>
                    </a:moveTo>
                    <a:lnTo>
                      <a:pt x="0" y="4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6" name="Freeform 695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  <a:cxn ang="0">
                    <a:pos x="25" y="20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7" name="Freeform 696"/>
              <p:cNvSpPr>
                <a:spLocks noChangeAspect="1"/>
              </p:cNvSpPr>
              <p:nvPr userDrawn="1"/>
            </p:nvSpPr>
            <p:spPr bwMode="gray">
              <a:xfrm>
                <a:off x="394" y="420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0"/>
                  </a:cxn>
                  <a:cxn ang="0">
                    <a:pos x="0" y="20"/>
                  </a:cxn>
                  <a:cxn ang="0">
                    <a:pos x="20" y="35"/>
                  </a:cxn>
                </a:cxnLst>
                <a:rect l="0" t="0" r="r" b="b"/>
                <a:pathLst>
                  <a:path w="65" h="60">
                    <a:moveTo>
                      <a:pt x="25" y="20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0"/>
                    </a:lnTo>
                    <a:lnTo>
                      <a:pt x="0" y="20"/>
                    </a:lnTo>
                    <a:lnTo>
                      <a:pt x="2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8" name="Freeform 697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9" name="Freeform 698"/>
              <p:cNvSpPr>
                <a:spLocks noChangeAspect="1"/>
              </p:cNvSpPr>
              <p:nvPr userDrawn="1"/>
            </p:nvSpPr>
            <p:spPr bwMode="gray">
              <a:xfrm>
                <a:off x="402" y="4202"/>
                <a:ext cx="11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0" name="Freeform 699"/>
              <p:cNvSpPr>
                <a:spLocks noChangeAspect="1"/>
              </p:cNvSpPr>
              <p:nvPr userDrawn="1"/>
            </p:nvSpPr>
            <p:spPr bwMode="gray">
              <a:xfrm>
                <a:off x="394" y="4210"/>
                <a:ext cx="10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1" name="Line 70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4" y="4210"/>
                <a:ext cx="10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2" name="Freeform 701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3" name="Freeform 702"/>
              <p:cNvSpPr>
                <a:spLocks noChangeAspect="1"/>
              </p:cNvSpPr>
              <p:nvPr userDrawn="1"/>
            </p:nvSpPr>
            <p:spPr bwMode="gray">
              <a:xfrm>
                <a:off x="364" y="4180"/>
                <a:ext cx="4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4" name="Freeform 703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5" name="Freeform 704"/>
              <p:cNvSpPr>
                <a:spLocks noChangeAspect="1"/>
              </p:cNvSpPr>
              <p:nvPr userDrawn="1"/>
            </p:nvSpPr>
            <p:spPr bwMode="gray">
              <a:xfrm>
                <a:off x="358" y="4170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6" name="Freeform 705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7" name="Freeform 706"/>
              <p:cNvSpPr>
                <a:spLocks noChangeAspect="1"/>
              </p:cNvSpPr>
              <p:nvPr userDrawn="1"/>
            </p:nvSpPr>
            <p:spPr bwMode="gray">
              <a:xfrm>
                <a:off x="366" y="4170"/>
                <a:ext cx="14" cy="2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8" name="Freeform 707"/>
              <p:cNvSpPr>
                <a:spLocks noChangeAspect="1"/>
              </p:cNvSpPr>
              <p:nvPr userDrawn="1"/>
            </p:nvSpPr>
            <p:spPr bwMode="gray">
              <a:xfrm>
                <a:off x="358" y="4180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29" name="Line 70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58" y="4180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0" name="Freeform 709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1" name="Freeform 710"/>
              <p:cNvSpPr>
                <a:spLocks noChangeAspect="1"/>
              </p:cNvSpPr>
              <p:nvPr userDrawn="1"/>
            </p:nvSpPr>
            <p:spPr bwMode="gray">
              <a:xfrm>
                <a:off x="442" y="4220"/>
                <a:ext cx="2" cy="16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10" h="40">
                    <a:moveTo>
                      <a:pt x="5" y="15"/>
                    </a:moveTo>
                    <a:lnTo>
                      <a:pt x="0" y="4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2" name="Freeform 711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3" name="Freeform 712"/>
              <p:cNvSpPr>
                <a:spLocks noChangeAspect="1"/>
              </p:cNvSpPr>
              <p:nvPr userDrawn="1"/>
            </p:nvSpPr>
            <p:spPr bwMode="gray">
              <a:xfrm>
                <a:off x="436" y="4212"/>
                <a:ext cx="30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60">
                    <a:moveTo>
                      <a:pt x="25" y="20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4" name="Freeform 713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5" name="Freeform 714"/>
              <p:cNvSpPr>
                <a:spLocks noChangeAspect="1"/>
              </p:cNvSpPr>
              <p:nvPr userDrawn="1"/>
            </p:nvSpPr>
            <p:spPr bwMode="gray">
              <a:xfrm>
                <a:off x="444" y="4212"/>
                <a:ext cx="11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6" name="Freeform 715"/>
              <p:cNvSpPr>
                <a:spLocks noChangeAspect="1"/>
              </p:cNvSpPr>
              <p:nvPr userDrawn="1"/>
            </p:nvSpPr>
            <p:spPr bwMode="gray">
              <a:xfrm>
                <a:off x="436" y="4220"/>
                <a:ext cx="9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7" name="Line 71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6" y="4220"/>
                <a:ext cx="9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8" name="Freeform 717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39" name="Freeform 718"/>
              <p:cNvSpPr>
                <a:spLocks noChangeAspect="1"/>
              </p:cNvSpPr>
              <p:nvPr userDrawn="1"/>
            </p:nvSpPr>
            <p:spPr bwMode="gray">
              <a:xfrm>
                <a:off x="354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0" name="Freeform 719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  <a:cxn ang="0">
                    <a:pos x="24" y="25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1" name="Freeform 720"/>
              <p:cNvSpPr>
                <a:spLocks noChangeAspect="1"/>
              </p:cNvSpPr>
              <p:nvPr userDrawn="1"/>
            </p:nvSpPr>
            <p:spPr bwMode="gray">
              <a:xfrm>
                <a:off x="348" y="4124"/>
                <a:ext cx="23" cy="25"/>
              </a:xfrm>
              <a:custGeom>
                <a:avLst/>
                <a:gdLst/>
                <a:ahLst/>
                <a:cxnLst>
                  <a:cxn ang="0">
                    <a:pos x="24" y="25"/>
                  </a:cxn>
                  <a:cxn ang="0">
                    <a:pos x="34" y="0"/>
                  </a:cxn>
                  <a:cxn ang="0">
                    <a:pos x="14" y="60"/>
                  </a:cxn>
                  <a:cxn ang="0">
                    <a:pos x="64" y="25"/>
                  </a:cxn>
                  <a:cxn ang="0">
                    <a:pos x="0" y="25"/>
                  </a:cxn>
                  <a:cxn ang="0">
                    <a:pos x="19" y="40"/>
                  </a:cxn>
                </a:cxnLst>
                <a:rect l="0" t="0" r="r" b="b"/>
                <a:pathLst>
                  <a:path w="64" h="60">
                    <a:moveTo>
                      <a:pt x="24" y="25"/>
                    </a:moveTo>
                    <a:lnTo>
                      <a:pt x="34" y="0"/>
                    </a:lnTo>
                    <a:lnTo>
                      <a:pt x="14" y="60"/>
                    </a:lnTo>
                    <a:lnTo>
                      <a:pt x="64" y="25"/>
                    </a:lnTo>
                    <a:lnTo>
                      <a:pt x="0" y="25"/>
                    </a:lnTo>
                    <a:lnTo>
                      <a:pt x="19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2" name="Freeform 721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3" name="Freeform 722"/>
              <p:cNvSpPr>
                <a:spLocks noChangeAspect="1"/>
              </p:cNvSpPr>
              <p:nvPr userDrawn="1"/>
            </p:nvSpPr>
            <p:spPr bwMode="gray">
              <a:xfrm>
                <a:off x="356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4" name="Freeform 723"/>
              <p:cNvSpPr>
                <a:spLocks noChangeAspect="1"/>
              </p:cNvSpPr>
              <p:nvPr userDrawn="1"/>
            </p:nvSpPr>
            <p:spPr bwMode="gray">
              <a:xfrm>
                <a:off x="348" y="4134"/>
                <a:ext cx="8" cy="6"/>
              </a:xfrm>
              <a:custGeom>
                <a:avLst/>
                <a:gdLst/>
                <a:ahLst/>
                <a:cxnLst>
                  <a:cxn ang="0">
                    <a:pos x="19" y="15"/>
                  </a:cxn>
                  <a:cxn ang="0">
                    <a:pos x="0" y="0"/>
                  </a:cxn>
                  <a:cxn ang="0">
                    <a:pos x="19" y="15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lnTo>
                      <a:pt x="0" y="0"/>
                    </a:ln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5" name="Line 72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48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6" name="Freeform 725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7" name="Freeform 726"/>
              <p:cNvSpPr>
                <a:spLocks noChangeAspect="1"/>
              </p:cNvSpPr>
              <p:nvPr userDrawn="1"/>
            </p:nvSpPr>
            <p:spPr bwMode="gray">
              <a:xfrm>
                <a:off x="396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8" name="Freeform 727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25" y="20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49" name="Freeform 728"/>
              <p:cNvSpPr>
                <a:spLocks noChangeAspect="1"/>
              </p:cNvSpPr>
              <p:nvPr userDrawn="1"/>
            </p:nvSpPr>
            <p:spPr bwMode="gray">
              <a:xfrm>
                <a:off x="390" y="4052"/>
                <a:ext cx="28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25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0" name="Freeform 729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1" name="Freeform 730"/>
              <p:cNvSpPr>
                <a:spLocks noChangeAspect="1"/>
              </p:cNvSpPr>
              <p:nvPr userDrawn="1"/>
            </p:nvSpPr>
            <p:spPr bwMode="gray">
              <a:xfrm>
                <a:off x="398" y="4052"/>
                <a:ext cx="14" cy="2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0"/>
                  </a:cxn>
                  <a:cxn ang="0">
                    <a:pos x="30" y="35"/>
                  </a:cxn>
                  <a:cxn ang="0">
                    <a:pos x="35" y="55"/>
                  </a:cxn>
                  <a:cxn ang="0">
                    <a:pos x="15" y="45"/>
                  </a:cxn>
                  <a:cxn ang="0">
                    <a:pos x="0" y="35"/>
                  </a:cxn>
                </a:cxnLst>
                <a:rect l="0" t="0" r="r" b="b"/>
                <a:pathLst>
                  <a:path w="35" h="55">
                    <a:moveTo>
                      <a:pt x="15" y="0"/>
                    </a:moveTo>
                    <a:lnTo>
                      <a:pt x="25" y="20"/>
                    </a:lnTo>
                    <a:lnTo>
                      <a:pt x="30" y="35"/>
                    </a:lnTo>
                    <a:lnTo>
                      <a:pt x="35" y="55"/>
                    </a:lnTo>
                    <a:lnTo>
                      <a:pt x="15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2" name="Freeform 731"/>
              <p:cNvSpPr>
                <a:spLocks noChangeAspect="1"/>
              </p:cNvSpPr>
              <p:nvPr userDrawn="1"/>
            </p:nvSpPr>
            <p:spPr bwMode="gray">
              <a:xfrm>
                <a:off x="390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3" name="Line 73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90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4" name="Freeform 733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5" name="Freeform 734"/>
              <p:cNvSpPr>
                <a:spLocks noChangeAspect="1"/>
              </p:cNvSpPr>
              <p:nvPr userDrawn="1"/>
            </p:nvSpPr>
            <p:spPr bwMode="gray">
              <a:xfrm>
                <a:off x="364" y="4091"/>
                <a:ext cx="8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6" name="Freeform 735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  <a:cxn ang="0">
                    <a:pos x="30" y="20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7" name="Freeform 736"/>
              <p:cNvSpPr>
                <a:spLocks noChangeAspect="1"/>
              </p:cNvSpPr>
              <p:nvPr userDrawn="1"/>
            </p:nvSpPr>
            <p:spPr bwMode="gray">
              <a:xfrm>
                <a:off x="358" y="4084"/>
                <a:ext cx="28" cy="22"/>
              </a:xfrm>
              <a:custGeom>
                <a:avLst/>
                <a:gdLst/>
                <a:ahLst/>
                <a:cxnLst>
                  <a:cxn ang="0">
                    <a:pos x="30" y="20"/>
                  </a:cxn>
                  <a:cxn ang="0">
                    <a:pos x="35" y="0"/>
                  </a:cxn>
                  <a:cxn ang="0">
                    <a:pos x="15" y="55"/>
                  </a:cxn>
                  <a:cxn ang="0">
                    <a:pos x="70" y="20"/>
                  </a:cxn>
                  <a:cxn ang="0">
                    <a:pos x="0" y="20"/>
                  </a:cxn>
                  <a:cxn ang="0">
                    <a:pos x="25" y="35"/>
                  </a:cxn>
                </a:cxnLst>
                <a:rect l="0" t="0" r="r" b="b"/>
                <a:pathLst>
                  <a:path w="70" h="55">
                    <a:moveTo>
                      <a:pt x="30" y="20"/>
                    </a:moveTo>
                    <a:lnTo>
                      <a:pt x="35" y="0"/>
                    </a:lnTo>
                    <a:lnTo>
                      <a:pt x="15" y="55"/>
                    </a:lnTo>
                    <a:lnTo>
                      <a:pt x="70" y="20"/>
                    </a:lnTo>
                    <a:lnTo>
                      <a:pt x="0" y="20"/>
                    </a:lnTo>
                    <a:lnTo>
                      <a:pt x="25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8" name="Freeform 737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59" name="Freeform 738"/>
              <p:cNvSpPr>
                <a:spLocks noChangeAspect="1"/>
              </p:cNvSpPr>
              <p:nvPr userDrawn="1"/>
            </p:nvSpPr>
            <p:spPr bwMode="gray">
              <a:xfrm>
                <a:off x="368" y="4084"/>
                <a:ext cx="12" cy="2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0"/>
                  </a:cxn>
                  <a:cxn ang="0">
                    <a:pos x="25" y="35"/>
                  </a:cxn>
                  <a:cxn ang="0">
                    <a:pos x="30" y="55"/>
                  </a:cxn>
                  <a:cxn ang="0">
                    <a:pos x="10" y="45"/>
                  </a:cxn>
                  <a:cxn ang="0">
                    <a:pos x="0" y="35"/>
                  </a:cxn>
                </a:cxnLst>
                <a:rect l="0" t="0" r="r" b="b"/>
                <a:pathLst>
                  <a:path w="30" h="55">
                    <a:moveTo>
                      <a:pt x="10" y="0"/>
                    </a:moveTo>
                    <a:lnTo>
                      <a:pt x="20" y="20"/>
                    </a:lnTo>
                    <a:lnTo>
                      <a:pt x="25" y="35"/>
                    </a:lnTo>
                    <a:lnTo>
                      <a:pt x="30" y="55"/>
                    </a:lnTo>
                    <a:lnTo>
                      <a:pt x="10" y="45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0" name="Freeform 739"/>
              <p:cNvSpPr>
                <a:spLocks noChangeAspect="1"/>
              </p:cNvSpPr>
              <p:nvPr userDrawn="1"/>
            </p:nvSpPr>
            <p:spPr bwMode="gray">
              <a:xfrm>
                <a:off x="360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1" name="Line 74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360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Freeform 741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3" name="Freeform 742"/>
              <p:cNvSpPr>
                <a:spLocks noChangeAspect="1"/>
              </p:cNvSpPr>
              <p:nvPr userDrawn="1"/>
            </p:nvSpPr>
            <p:spPr bwMode="gray">
              <a:xfrm>
                <a:off x="442" y="4048"/>
                <a:ext cx="6" cy="16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4" name="Freeform 743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5" name="Freeform 744"/>
              <p:cNvSpPr>
                <a:spLocks noChangeAspect="1"/>
              </p:cNvSpPr>
              <p:nvPr userDrawn="1"/>
            </p:nvSpPr>
            <p:spPr bwMode="gray">
              <a:xfrm>
                <a:off x="438" y="4038"/>
                <a:ext cx="28" cy="26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6" name="Freeform 745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7" name="Freeform 746"/>
              <p:cNvSpPr>
                <a:spLocks noChangeAspect="1"/>
              </p:cNvSpPr>
              <p:nvPr userDrawn="1"/>
            </p:nvSpPr>
            <p:spPr bwMode="gray">
              <a:xfrm>
                <a:off x="446" y="4038"/>
                <a:ext cx="12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45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8" name="Freeform 747"/>
              <p:cNvSpPr>
                <a:spLocks noChangeAspect="1"/>
              </p:cNvSpPr>
              <p:nvPr userDrawn="1"/>
            </p:nvSpPr>
            <p:spPr bwMode="gray">
              <a:xfrm>
                <a:off x="438" y="4048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9" name="Line 74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38" y="4048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0" name="Freeform 749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1" name="Freeform 750"/>
              <p:cNvSpPr>
                <a:spLocks noChangeAspect="1"/>
              </p:cNvSpPr>
              <p:nvPr userDrawn="1"/>
            </p:nvSpPr>
            <p:spPr bwMode="gray">
              <a:xfrm>
                <a:off x="488" y="4060"/>
                <a:ext cx="4" cy="13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2" name="Freeform 751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3" name="Freeform 752"/>
              <p:cNvSpPr>
                <a:spLocks noChangeAspect="1"/>
              </p:cNvSpPr>
              <p:nvPr userDrawn="1"/>
            </p:nvSpPr>
            <p:spPr bwMode="gray">
              <a:xfrm>
                <a:off x="482" y="4050"/>
                <a:ext cx="28" cy="2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Freeform 753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5" name="Freeform 754"/>
              <p:cNvSpPr>
                <a:spLocks noChangeAspect="1"/>
              </p:cNvSpPr>
              <p:nvPr userDrawn="1"/>
            </p:nvSpPr>
            <p:spPr bwMode="gray">
              <a:xfrm>
                <a:off x="490" y="4050"/>
                <a:ext cx="14" cy="2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6" name="Freeform 755"/>
              <p:cNvSpPr>
                <a:spLocks noChangeAspect="1"/>
              </p:cNvSpPr>
              <p:nvPr userDrawn="1"/>
            </p:nvSpPr>
            <p:spPr bwMode="gray">
              <a:xfrm>
                <a:off x="482" y="4060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7" name="Line 756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060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8" name="Freeform 757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9" name="Freeform 758"/>
              <p:cNvSpPr>
                <a:spLocks noChangeAspect="1"/>
              </p:cNvSpPr>
              <p:nvPr userDrawn="1"/>
            </p:nvSpPr>
            <p:spPr bwMode="gray">
              <a:xfrm>
                <a:off x="517" y="4091"/>
                <a:ext cx="7" cy="15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0" name="Freeform 759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1" name="Freeform 760"/>
              <p:cNvSpPr>
                <a:spLocks noChangeAspect="1"/>
              </p:cNvSpPr>
              <p:nvPr userDrawn="1"/>
            </p:nvSpPr>
            <p:spPr bwMode="gray">
              <a:xfrm>
                <a:off x="514" y="4082"/>
                <a:ext cx="24" cy="19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2" name="Freeform 761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3" name="Freeform 762"/>
              <p:cNvSpPr>
                <a:spLocks noChangeAspect="1"/>
              </p:cNvSpPr>
              <p:nvPr userDrawn="1"/>
            </p:nvSpPr>
            <p:spPr bwMode="gray">
              <a:xfrm>
                <a:off x="522" y="4082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4" name="Freeform 763"/>
              <p:cNvSpPr>
                <a:spLocks noChangeAspect="1"/>
              </p:cNvSpPr>
              <p:nvPr userDrawn="1"/>
            </p:nvSpPr>
            <p:spPr bwMode="gray">
              <a:xfrm>
                <a:off x="514" y="4091"/>
                <a:ext cx="8" cy="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5" name="Line 764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4" y="4091"/>
                <a:ext cx="8" cy="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6" name="Freeform 765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7" name="Freeform 766"/>
              <p:cNvSpPr>
                <a:spLocks noChangeAspect="1"/>
              </p:cNvSpPr>
              <p:nvPr userDrawn="1"/>
            </p:nvSpPr>
            <p:spPr bwMode="gray">
              <a:xfrm>
                <a:off x="532" y="4134"/>
                <a:ext cx="4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8" name="Freeform 767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89" name="Freeform 768"/>
              <p:cNvSpPr>
                <a:spLocks noChangeAspect="1"/>
              </p:cNvSpPr>
              <p:nvPr userDrawn="1"/>
            </p:nvSpPr>
            <p:spPr bwMode="gray">
              <a:xfrm>
                <a:off x="526" y="4124"/>
                <a:ext cx="23" cy="25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0" name="Freeform 769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1" name="Freeform 770"/>
              <p:cNvSpPr>
                <a:spLocks noChangeAspect="1"/>
              </p:cNvSpPr>
              <p:nvPr userDrawn="1"/>
            </p:nvSpPr>
            <p:spPr bwMode="gray">
              <a:xfrm>
                <a:off x="534" y="4124"/>
                <a:ext cx="14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5" y="60"/>
                  </a:cxn>
                  <a:cxn ang="0">
                    <a:pos x="15" y="50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5" y="60"/>
                    </a:lnTo>
                    <a:lnTo>
                      <a:pt x="15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2" name="Freeform 771"/>
              <p:cNvSpPr>
                <a:spLocks noChangeAspect="1"/>
              </p:cNvSpPr>
              <p:nvPr userDrawn="1"/>
            </p:nvSpPr>
            <p:spPr bwMode="gray">
              <a:xfrm>
                <a:off x="526" y="4134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3" name="Line 772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26" y="4134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4" name="Freeform 773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  <a:cxn ang="0">
                    <a:pos x="5" y="15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5" name="Freeform 774"/>
              <p:cNvSpPr>
                <a:spLocks noChangeAspect="1"/>
              </p:cNvSpPr>
              <p:nvPr userDrawn="1"/>
            </p:nvSpPr>
            <p:spPr bwMode="gray">
              <a:xfrm>
                <a:off x="517" y="4178"/>
                <a:ext cx="0" cy="18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35"/>
                  </a:cxn>
                  <a:cxn ang="0">
                    <a:pos x="10" y="0"/>
                  </a:cxn>
                </a:cxnLst>
                <a:rect l="0" t="0" r="r" b="b"/>
                <a:pathLst>
                  <a:path w="10" h="35">
                    <a:moveTo>
                      <a:pt x="5" y="15"/>
                    </a:moveTo>
                    <a:lnTo>
                      <a:pt x="0" y="35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6" name="Freeform 775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  <a:cxn ang="0">
                    <a:pos x="25" y="25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7" name="Freeform 776"/>
              <p:cNvSpPr>
                <a:spLocks noChangeAspect="1"/>
              </p:cNvSpPr>
              <p:nvPr userDrawn="1"/>
            </p:nvSpPr>
            <p:spPr bwMode="gray">
              <a:xfrm>
                <a:off x="512" y="4168"/>
                <a:ext cx="28" cy="2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5" y="0"/>
                  </a:cxn>
                  <a:cxn ang="0">
                    <a:pos x="15" y="60"/>
                  </a:cxn>
                  <a:cxn ang="0">
                    <a:pos x="70" y="25"/>
                  </a:cxn>
                  <a:cxn ang="0">
                    <a:pos x="0" y="25"/>
                  </a:cxn>
                  <a:cxn ang="0">
                    <a:pos x="25" y="40"/>
                  </a:cxn>
                </a:cxnLst>
                <a:rect l="0" t="0" r="r" b="b"/>
                <a:pathLst>
                  <a:path w="70" h="60">
                    <a:moveTo>
                      <a:pt x="25" y="25"/>
                    </a:moveTo>
                    <a:lnTo>
                      <a:pt x="35" y="0"/>
                    </a:lnTo>
                    <a:lnTo>
                      <a:pt x="15" y="60"/>
                    </a:lnTo>
                    <a:lnTo>
                      <a:pt x="70" y="25"/>
                    </a:lnTo>
                    <a:lnTo>
                      <a:pt x="0" y="25"/>
                    </a:lnTo>
                    <a:lnTo>
                      <a:pt x="25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8" name="Freeform 777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  <a:cxn ang="0">
                    <a:pos x="15" y="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99" name="Freeform 778"/>
              <p:cNvSpPr>
                <a:spLocks noChangeAspect="1"/>
              </p:cNvSpPr>
              <p:nvPr userDrawn="1"/>
            </p:nvSpPr>
            <p:spPr bwMode="gray">
              <a:xfrm>
                <a:off x="520" y="4168"/>
                <a:ext cx="14" cy="2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5"/>
                  </a:cxn>
                  <a:cxn ang="0">
                    <a:pos x="30" y="40"/>
                  </a:cxn>
                  <a:cxn ang="0">
                    <a:pos x="35" y="60"/>
                  </a:cxn>
                  <a:cxn ang="0">
                    <a:pos x="15" y="45"/>
                  </a:cxn>
                  <a:cxn ang="0">
                    <a:pos x="0" y="40"/>
                  </a:cxn>
                </a:cxnLst>
                <a:rect l="0" t="0" r="r" b="b"/>
                <a:pathLst>
                  <a:path w="35" h="60">
                    <a:moveTo>
                      <a:pt x="15" y="0"/>
                    </a:moveTo>
                    <a:lnTo>
                      <a:pt x="25" y="25"/>
                    </a:lnTo>
                    <a:lnTo>
                      <a:pt x="30" y="40"/>
                    </a:lnTo>
                    <a:lnTo>
                      <a:pt x="35" y="60"/>
                    </a:lnTo>
                    <a:lnTo>
                      <a:pt x="15" y="45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0" name="Freeform 779"/>
              <p:cNvSpPr>
                <a:spLocks noChangeAspect="1"/>
              </p:cNvSpPr>
              <p:nvPr userDrawn="1"/>
            </p:nvSpPr>
            <p:spPr bwMode="gray">
              <a:xfrm>
                <a:off x="512" y="4178"/>
                <a:ext cx="8" cy="9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1" name="Line 780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512" y="4178"/>
                <a:ext cx="8" cy="9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2" name="Freeform 781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  <a:cxn ang="0">
                    <a:pos x="10" y="15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3" name="Freeform 782"/>
              <p:cNvSpPr>
                <a:spLocks noChangeAspect="1"/>
              </p:cNvSpPr>
              <p:nvPr userDrawn="1"/>
            </p:nvSpPr>
            <p:spPr bwMode="gray">
              <a:xfrm>
                <a:off x="487" y="4212"/>
                <a:ext cx="10" cy="11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35"/>
                  </a:cxn>
                  <a:cxn ang="0">
                    <a:pos x="15" y="0"/>
                  </a:cxn>
                </a:cxnLst>
                <a:rect l="0" t="0" r="r" b="b"/>
                <a:pathLst>
                  <a:path w="15" h="35">
                    <a:moveTo>
                      <a:pt x="10" y="15"/>
                    </a:moveTo>
                    <a:lnTo>
                      <a:pt x="0" y="35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4" name="Freeform 783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  <a:cxn ang="0">
                    <a:pos x="25" y="25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5" name="Freeform 784"/>
              <p:cNvSpPr>
                <a:spLocks noChangeAspect="1"/>
              </p:cNvSpPr>
              <p:nvPr userDrawn="1"/>
            </p:nvSpPr>
            <p:spPr bwMode="gray">
              <a:xfrm>
                <a:off x="482" y="4202"/>
                <a:ext cx="25" cy="21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30" y="0"/>
                  </a:cxn>
                  <a:cxn ang="0">
                    <a:pos x="10" y="60"/>
                  </a:cxn>
                  <a:cxn ang="0">
                    <a:pos x="65" y="25"/>
                  </a:cxn>
                  <a:cxn ang="0">
                    <a:pos x="0" y="25"/>
                  </a:cxn>
                  <a:cxn ang="0">
                    <a:pos x="20" y="40"/>
                  </a:cxn>
                </a:cxnLst>
                <a:rect l="0" t="0" r="r" b="b"/>
                <a:pathLst>
                  <a:path w="65" h="60">
                    <a:moveTo>
                      <a:pt x="25" y="25"/>
                    </a:moveTo>
                    <a:lnTo>
                      <a:pt x="30" y="0"/>
                    </a:lnTo>
                    <a:lnTo>
                      <a:pt x="10" y="60"/>
                    </a:lnTo>
                    <a:lnTo>
                      <a:pt x="65" y="25"/>
                    </a:lnTo>
                    <a:lnTo>
                      <a:pt x="0" y="25"/>
                    </a:lnTo>
                    <a:lnTo>
                      <a:pt x="2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6" name="Freeform 785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  <a:cxn ang="0">
                    <a:pos x="10" y="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7" name="Freeform 786"/>
              <p:cNvSpPr>
                <a:spLocks noChangeAspect="1"/>
              </p:cNvSpPr>
              <p:nvPr userDrawn="1"/>
            </p:nvSpPr>
            <p:spPr bwMode="gray">
              <a:xfrm>
                <a:off x="490" y="4202"/>
                <a:ext cx="12" cy="2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25" y="40"/>
                  </a:cxn>
                  <a:cxn ang="0">
                    <a:pos x="30" y="60"/>
                  </a:cxn>
                  <a:cxn ang="0">
                    <a:pos x="10" y="50"/>
                  </a:cxn>
                  <a:cxn ang="0">
                    <a:pos x="0" y="40"/>
                  </a:cxn>
                </a:cxnLst>
                <a:rect l="0" t="0" r="r" b="b"/>
                <a:pathLst>
                  <a:path w="30" h="60">
                    <a:moveTo>
                      <a:pt x="10" y="0"/>
                    </a:moveTo>
                    <a:lnTo>
                      <a:pt x="20" y="25"/>
                    </a:lnTo>
                    <a:lnTo>
                      <a:pt x="25" y="40"/>
                    </a:lnTo>
                    <a:lnTo>
                      <a:pt x="30" y="60"/>
                    </a:lnTo>
                    <a:lnTo>
                      <a:pt x="10" y="50"/>
                    </a:lnTo>
                    <a:lnTo>
                      <a:pt x="0" y="4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8" name="Freeform 787"/>
              <p:cNvSpPr>
                <a:spLocks noChangeAspect="1"/>
              </p:cNvSpPr>
              <p:nvPr userDrawn="1"/>
            </p:nvSpPr>
            <p:spPr bwMode="gray">
              <a:xfrm>
                <a:off x="482" y="4212"/>
                <a:ext cx="8" cy="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0" y="0"/>
                  </a:cxn>
                  <a:cxn ang="0">
                    <a:pos x="20" y="15"/>
                  </a:cxn>
                </a:cxnLst>
                <a:rect l="0" t="0" r="r" b="b"/>
                <a:pathLst>
                  <a:path w="20" h="15">
                    <a:moveTo>
                      <a:pt x="20" y="15"/>
                    </a:moveTo>
                    <a:lnTo>
                      <a:pt x="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09" name="Line 788"/>
              <p:cNvSpPr>
                <a:spLocks noChangeAspect="1" noChangeShapeType="1"/>
              </p:cNvSpPr>
              <p:nvPr userDrawn="1"/>
            </p:nvSpPr>
            <p:spPr bwMode="gray">
              <a:xfrm flipH="1" flipV="1">
                <a:off x="482" y="4212"/>
                <a:ext cx="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</p:grp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03563" y="5187950"/>
            <a:ext cx="5394325" cy="54768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03563" y="4110038"/>
            <a:ext cx="5394325" cy="1077912"/>
          </a:xfrm>
        </p:spPr>
        <p:txBody>
          <a:bodyPr/>
          <a:lstStyle>
            <a:lvl1pPr>
              <a:defRPr sz="3400" i="1"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42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ACAB-E569-48D3-9338-5B68DF4FE11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60867"/>
      </p:ext>
    </p:extLst>
  </p:cSld>
  <p:clrMapOvr>
    <a:masterClrMapping/>
  </p:clrMapOvr>
  <p:transition spd="slow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2EAF9-188E-45CC-AA79-82E50BCC2A9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593104"/>
      </p:ext>
    </p:extLst>
  </p:cSld>
  <p:clrMapOvr>
    <a:masterClrMapping/>
  </p:clrMapOvr>
  <p:transition spd="slow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613" y="1527175"/>
            <a:ext cx="3881437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27175"/>
            <a:ext cx="38814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4DFB6-243E-4C0D-B6A6-A090ECDC5D5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709193"/>
      </p:ext>
    </p:extLst>
  </p:cSld>
  <p:clrMapOvr>
    <a:masterClrMapping/>
  </p:clrMapOvr>
  <p:transition spd="slow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08EEC-EAF2-4E46-99CB-B0F6A88B9BF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743713"/>
      </p:ext>
    </p:extLst>
  </p:cSld>
  <p:clrMapOvr>
    <a:masterClrMapping/>
  </p:clrMapOvr>
  <p:transition spd="slow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363C-0F66-4672-8CF8-E4904B5656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64850"/>
      </p:ext>
    </p:extLst>
  </p:cSld>
  <p:clrMapOvr>
    <a:masterClrMapping/>
  </p:clrMapOvr>
  <p:transition spd="slow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AB97-32E1-498D-9938-EDAD249D85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861916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2430-8211-4AD3-9A6A-A66CFEC22E1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63107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E3BB-B889-4CB0-B6C8-E10C058DC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34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8233-F1F0-4ED9-B38D-800512EF33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33706"/>
      </p:ext>
    </p:extLst>
  </p:cSld>
  <p:clrMapOvr>
    <a:masterClrMapping/>
  </p:clrMapOvr>
  <p:transition spd="slow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8C4B5-8F20-4ABD-BD51-3E1D644797A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658998"/>
      </p:ext>
    </p:extLst>
  </p:cSld>
  <p:clrMapOvr>
    <a:masterClrMapping/>
  </p:clrMapOvr>
  <p:transition spd="slow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9863" y="153988"/>
            <a:ext cx="1978025" cy="6056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613" y="153988"/>
            <a:ext cx="5784850" cy="6056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DD0-D326-4A5E-8BF5-8CC0A0DC5E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545740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5136-D14E-418E-ADFB-2571BDBA8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0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92869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1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37300"/>
            <a:ext cx="533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600" b="1" smtClean="0">
                <a:solidFill>
                  <a:schemeClr val="bg2"/>
                </a:solidFill>
                <a:effectLst/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D492F2B9-9685-4B2B-9104-01E2F53F79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80000"/>
        <a:buFont typeface="Wingdings" pitchFamily="2" charset="2"/>
        <a:buBlip>
          <a:blip r:embed="rId7"/>
        </a:buBlip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9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6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41" descr="Banner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7" name="Line 1037"/>
          <p:cNvSpPr>
            <a:spLocks noChangeShapeType="1"/>
          </p:cNvSpPr>
          <p:nvPr userDrawn="1"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FF"/>
              </a:buCl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2870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2872" name="Rectangle 103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579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400" smtClean="0">
                <a:solidFill>
                  <a:srgbClr val="FFFFFF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September, 2005</a:t>
            </a:r>
          </a:p>
        </p:txBody>
      </p:sp>
      <p:sp>
        <p:nvSpPr>
          <p:cNvPr id="292874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6350" y="63373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600" b="1" smtClean="0">
                <a:solidFill>
                  <a:srgbClr val="FFFFFF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B463B657-3953-4564-94DC-F492D86E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038" descr="taglin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29375"/>
            <a:ext cx="3962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"/>
            <a:ext cx="7772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1"/>
        </a:buClr>
        <a:buSzPct val="80000"/>
        <a:buFont typeface="Wingdings" pitchFamily="2" charset="2"/>
        <a:buBlip>
          <a:blip r:embed="rId15"/>
        </a:buBlip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9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6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BFD3FC94-ABE7-469D-A91E-CE9F8F15635C}" type="slidenum">
              <a:rPr lang="fr-FR">
                <a:solidFill>
                  <a:srgbClr val="FFFFFF"/>
                </a:solidFill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solidFill>
                <a:srgbClr val="FFFFFF"/>
              </a:solidFill>
              <a:effectLst/>
              <a:latin typeface="Trebuchet MS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31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1032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1033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38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597DBCBC-78C1-4C53-AA17-3C8DC4598479}" type="slidenum">
              <a:rPr lang="fr-FR"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effectLst/>
              <a:latin typeface="Trebuchet MS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3079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3080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3081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2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BFD3FC94-ABE7-469D-A91E-CE9F8F15635C}" type="slidenum">
              <a:rPr lang="fr-FR">
                <a:solidFill>
                  <a:srgbClr val="FFFFFF"/>
                </a:solidFill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solidFill>
                <a:srgbClr val="FFFFFF"/>
              </a:solidFill>
              <a:effectLst/>
              <a:latin typeface="Trebuchet MS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31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1032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1033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7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597DBCBC-78C1-4C53-AA17-3C8DC4598479}" type="slidenum">
              <a:rPr lang="fr-FR"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effectLst/>
              <a:latin typeface="Trebuchet MS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3079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3080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3081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13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BFD3FC94-ABE7-469D-A91E-CE9F8F15635C}" type="slidenum">
              <a:rPr lang="fr-FR">
                <a:solidFill>
                  <a:srgbClr val="FFFFFF"/>
                </a:solidFill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solidFill>
                <a:srgbClr val="FFFFFF"/>
              </a:solidFill>
              <a:effectLst/>
              <a:latin typeface="Trebuchet MS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1031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1032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1033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97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40" descr="fond simpl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36"/>
          <a:stretch>
            <a:fillRect/>
          </a:stretch>
        </p:blipFill>
        <p:spPr bwMode="white">
          <a:xfrm>
            <a:off x="0" y="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59" descr="shutterstock_40354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6319838"/>
            <a:ext cx="91408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863725" y="153988"/>
            <a:ext cx="66341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497888" y="62452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buClrTx/>
              <a:buSzTx/>
              <a:buFontTx/>
              <a:buNone/>
            </a:pPr>
            <a:fld id="{597DBCBC-78C1-4C53-AA17-3C8DC4598479}" type="slidenum">
              <a:rPr lang="fr-FR">
                <a:effectLst/>
                <a:latin typeface="Trebuchet MS" pitchFamily="34" charset="0"/>
              </a:rPr>
              <a:pPr>
                <a:buClrTx/>
                <a:buSzTx/>
                <a:buFontTx/>
                <a:buNone/>
              </a:pPr>
              <a:t>‹#›</a:t>
            </a:fld>
            <a:endParaRPr lang="fr-FR">
              <a:effectLst/>
              <a:latin typeface="Trebuchet MS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82613" y="1527175"/>
            <a:ext cx="79152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3079" name="Group 534"/>
          <p:cNvGrpSpPr>
            <a:grpSpLocks/>
          </p:cNvGrpSpPr>
          <p:nvPr userDrawn="1"/>
        </p:nvGrpSpPr>
        <p:grpSpPr bwMode="auto">
          <a:xfrm>
            <a:off x="649288" y="215900"/>
            <a:ext cx="1106487" cy="1106488"/>
            <a:chOff x="409" y="136"/>
            <a:chExt cx="697" cy="697"/>
          </a:xfrm>
        </p:grpSpPr>
        <p:grpSp>
          <p:nvGrpSpPr>
            <p:cNvPr id="3080" name="Group 506"/>
            <p:cNvGrpSpPr>
              <a:grpSpLocks/>
            </p:cNvGrpSpPr>
            <p:nvPr userDrawn="1"/>
          </p:nvGrpSpPr>
          <p:grpSpPr bwMode="auto">
            <a:xfrm>
              <a:off x="409" y="136"/>
              <a:ext cx="697" cy="697"/>
              <a:chOff x="4190" y="256"/>
              <a:chExt cx="697" cy="697"/>
            </a:xfrm>
          </p:grpSpPr>
          <p:sp>
            <p:nvSpPr>
              <p:cNvPr id="11699" name="Freeform 435"/>
              <p:cNvSpPr>
                <a:spLocks/>
              </p:cNvSpPr>
              <p:nvPr userDrawn="1"/>
            </p:nvSpPr>
            <p:spPr bwMode="black">
              <a:xfrm>
                <a:off x="4252" y="315"/>
                <a:ext cx="432" cy="577"/>
              </a:xfrm>
              <a:custGeom>
                <a:avLst/>
                <a:gdLst/>
                <a:ahLst/>
                <a:cxnLst>
                  <a:cxn ang="0">
                    <a:pos x="127" y="123"/>
                  </a:cxn>
                  <a:cxn ang="0">
                    <a:pos x="123" y="122"/>
                  </a:cxn>
                  <a:cxn ang="0">
                    <a:pos x="107" y="127"/>
                  </a:cxn>
                  <a:cxn ang="0">
                    <a:pos x="79" y="98"/>
                  </a:cxn>
                  <a:cxn ang="0">
                    <a:pos x="90" y="75"/>
                  </a:cxn>
                  <a:cxn ang="0">
                    <a:pos x="91" y="71"/>
                  </a:cxn>
                  <a:cxn ang="0">
                    <a:pos x="38" y="0"/>
                  </a:cxn>
                  <a:cxn ang="0">
                    <a:pos x="33" y="4"/>
                  </a:cxn>
                  <a:cxn ang="0">
                    <a:pos x="85" y="72"/>
                  </a:cxn>
                  <a:cxn ang="0">
                    <a:pos x="73" y="97"/>
                  </a:cxn>
                  <a:cxn ang="0">
                    <a:pos x="12" y="102"/>
                  </a:cxn>
                  <a:cxn ang="0">
                    <a:pos x="13" y="107"/>
                  </a:cxn>
                  <a:cxn ang="0">
                    <a:pos x="73" y="103"/>
                  </a:cxn>
                  <a:cxn ang="0">
                    <a:pos x="85" y="124"/>
                  </a:cxn>
                  <a:cxn ang="0">
                    <a:pos x="0" y="241"/>
                  </a:cxn>
                  <a:cxn ang="0">
                    <a:pos x="4" y="244"/>
                  </a:cxn>
                  <a:cxn ang="0">
                    <a:pos x="90" y="127"/>
                  </a:cxn>
                  <a:cxn ang="0">
                    <a:pos x="107" y="132"/>
                  </a:cxn>
                  <a:cxn ang="0">
                    <a:pos x="123" y="129"/>
                  </a:cxn>
                  <a:cxn ang="0">
                    <a:pos x="178" y="216"/>
                  </a:cxn>
                  <a:cxn ang="0">
                    <a:pos x="183" y="213"/>
                  </a:cxn>
                  <a:cxn ang="0">
                    <a:pos x="127" y="123"/>
                  </a:cxn>
                </a:cxnLst>
                <a:rect l="0" t="0" r="r" b="b"/>
                <a:pathLst>
                  <a:path w="183" h="244">
                    <a:moveTo>
                      <a:pt x="127" y="123"/>
                    </a:moveTo>
                    <a:cubicBezTo>
                      <a:pt x="126" y="122"/>
                      <a:pt x="124" y="122"/>
                      <a:pt x="123" y="122"/>
                    </a:cubicBezTo>
                    <a:cubicBezTo>
                      <a:pt x="118" y="125"/>
                      <a:pt x="113" y="127"/>
                      <a:pt x="107" y="127"/>
                    </a:cubicBezTo>
                    <a:cubicBezTo>
                      <a:pt x="92" y="127"/>
                      <a:pt x="79" y="114"/>
                      <a:pt x="79" y="98"/>
                    </a:cubicBezTo>
                    <a:cubicBezTo>
                      <a:pt x="79" y="89"/>
                      <a:pt x="83" y="81"/>
                      <a:pt x="90" y="75"/>
                    </a:cubicBezTo>
                    <a:cubicBezTo>
                      <a:pt x="91" y="74"/>
                      <a:pt x="92" y="72"/>
                      <a:pt x="91" y="7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77" y="79"/>
                      <a:pt x="73" y="88"/>
                      <a:pt x="73" y="97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73" y="103"/>
                      <a:pt x="73" y="103"/>
                      <a:pt x="73" y="103"/>
                    </a:cubicBezTo>
                    <a:cubicBezTo>
                      <a:pt x="75" y="111"/>
                      <a:pt x="79" y="119"/>
                      <a:pt x="85" y="124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" y="244"/>
                      <a:pt x="4" y="244"/>
                      <a:pt x="4" y="244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5" y="131"/>
                      <a:pt x="101" y="132"/>
                      <a:pt x="107" y="132"/>
                    </a:cubicBezTo>
                    <a:cubicBezTo>
                      <a:pt x="113" y="132"/>
                      <a:pt x="118" y="131"/>
                      <a:pt x="123" y="129"/>
                    </a:cubicBezTo>
                    <a:cubicBezTo>
                      <a:pt x="178" y="216"/>
                      <a:pt x="178" y="216"/>
                      <a:pt x="178" y="216"/>
                    </a:cubicBezTo>
                    <a:cubicBezTo>
                      <a:pt x="183" y="213"/>
                      <a:pt x="183" y="213"/>
                      <a:pt x="183" y="213"/>
                    </a:cubicBezTo>
                    <a:lnTo>
                      <a:pt x="127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0" name="Oval 436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solidFill>
                <a:srgbClr val="FB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1" name="Oval 437"/>
              <p:cNvSpPr>
                <a:spLocks noChangeArrowheads="1"/>
              </p:cNvSpPr>
              <p:nvPr userDrawn="1"/>
            </p:nvSpPr>
            <p:spPr bwMode="black">
              <a:xfrm>
                <a:off x="4240" y="521"/>
                <a:ext cx="82" cy="8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2" name="Oval 438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solidFill>
                <a:srgbClr val="009F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3" name="Oval 439"/>
              <p:cNvSpPr>
                <a:spLocks noChangeArrowheads="1"/>
              </p:cNvSpPr>
              <p:nvPr userDrawn="1"/>
            </p:nvSpPr>
            <p:spPr bwMode="black">
              <a:xfrm>
                <a:off x="4190" y="821"/>
                <a:ext cx="132" cy="132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4" name="Oval 440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solidFill>
                <a:srgbClr val="2FA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5" name="Oval 441"/>
              <p:cNvSpPr>
                <a:spLocks noChangeArrowheads="1"/>
              </p:cNvSpPr>
              <p:nvPr userDrawn="1"/>
            </p:nvSpPr>
            <p:spPr bwMode="black">
              <a:xfrm>
                <a:off x="4273" y="256"/>
                <a:ext cx="125" cy="127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6" name="Oval 442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solidFill>
                <a:srgbClr val="F18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7" name="Oval 443"/>
              <p:cNvSpPr>
                <a:spLocks noChangeArrowheads="1"/>
              </p:cNvSpPr>
              <p:nvPr userDrawn="1"/>
            </p:nvSpPr>
            <p:spPr bwMode="black">
              <a:xfrm>
                <a:off x="4634" y="778"/>
                <a:ext cx="85" cy="88"/>
              </a:xfrm>
              <a:prstGeom prst="ellipse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8" name="Freeform 444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solidFill>
                <a:srgbClr val="2F52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09" name="Freeform 445"/>
              <p:cNvSpPr>
                <a:spLocks/>
              </p:cNvSpPr>
              <p:nvPr userDrawn="1"/>
            </p:nvSpPr>
            <p:spPr bwMode="black">
              <a:xfrm>
                <a:off x="4533" y="272"/>
                <a:ext cx="63" cy="6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4" y="0"/>
                  </a:cxn>
                  <a:cxn ang="0">
                    <a:pos x="27" y="13"/>
                  </a:cxn>
                  <a:cxn ang="0">
                    <a:pos x="14" y="27"/>
                  </a:cxn>
                  <a:cxn ang="0">
                    <a:pos x="0" y="13"/>
                  </a:cxn>
                </a:cxnLst>
                <a:rect l="0" t="0" r="r" b="b"/>
                <a:pathLst>
                  <a:path w="27" h="27">
                    <a:moveTo>
                      <a:pt x="0" y="13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7" y="5"/>
                      <a:pt x="27" y="13"/>
                    </a:cubicBezTo>
                    <a:cubicBezTo>
                      <a:pt x="27" y="21"/>
                      <a:pt x="21" y="27"/>
                      <a:pt x="14" y="27"/>
                    </a:cubicBezTo>
                    <a:cubicBezTo>
                      <a:pt x="6" y="27"/>
                      <a:pt x="0" y="21"/>
                      <a:pt x="0" y="13"/>
                    </a:cubicBezTo>
                  </a:path>
                </a:pathLst>
              </a:cu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7" name="Freeform 503"/>
              <p:cNvSpPr>
                <a:spLocks/>
              </p:cNvSpPr>
              <p:nvPr userDrawn="1"/>
            </p:nvSpPr>
            <p:spPr bwMode="black">
              <a:xfrm>
                <a:off x="4509" y="379"/>
                <a:ext cx="6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26" y="0"/>
                  </a:cxn>
                  <a:cxn ang="0">
                    <a:pos x="64" y="0"/>
                  </a:cxn>
                  <a:cxn ang="0">
                    <a:pos x="38" y="158"/>
                  </a:cxn>
                  <a:cxn ang="0">
                    <a:pos x="0" y="158"/>
                  </a:cxn>
                </a:cxnLst>
                <a:rect l="0" t="0" r="r" b="b"/>
                <a:pathLst>
                  <a:path w="64" h="158">
                    <a:moveTo>
                      <a:pt x="0" y="158"/>
                    </a:moveTo>
                    <a:lnTo>
                      <a:pt x="26" y="0"/>
                    </a:lnTo>
                    <a:lnTo>
                      <a:pt x="64" y="0"/>
                    </a:lnTo>
                    <a:lnTo>
                      <a:pt x="38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8" name="Freeform 504"/>
              <p:cNvSpPr>
                <a:spLocks/>
              </p:cNvSpPr>
              <p:nvPr userDrawn="1"/>
            </p:nvSpPr>
            <p:spPr bwMode="black">
              <a:xfrm>
                <a:off x="4582" y="374"/>
                <a:ext cx="137" cy="168"/>
              </a:xfrm>
              <a:custGeom>
                <a:avLst/>
                <a:gdLst/>
                <a:ahLst/>
                <a:cxnLst>
                  <a:cxn ang="0">
                    <a:pos x="6" y="53"/>
                  </a:cxn>
                  <a:cxn ang="0">
                    <a:pos x="24" y="59"/>
                  </a:cxn>
                  <a:cxn ang="0">
                    <a:pos x="36" y="50"/>
                  </a:cxn>
                  <a:cxn ang="0">
                    <a:pos x="25" y="40"/>
                  </a:cxn>
                  <a:cxn ang="0">
                    <a:pos x="8" y="22"/>
                  </a:cxn>
                  <a:cxn ang="0">
                    <a:pos x="34" y="0"/>
                  </a:cxn>
                  <a:cxn ang="0">
                    <a:pos x="58" y="10"/>
                  </a:cxn>
                  <a:cxn ang="0">
                    <a:pos x="49" y="18"/>
                  </a:cxn>
                  <a:cxn ang="0">
                    <a:pos x="34" y="11"/>
                  </a:cxn>
                  <a:cxn ang="0">
                    <a:pos x="24" y="20"/>
                  </a:cxn>
                  <a:cxn ang="0">
                    <a:pos x="37" y="30"/>
                  </a:cxn>
                  <a:cxn ang="0">
                    <a:pos x="52" y="48"/>
                  </a:cxn>
                  <a:cxn ang="0">
                    <a:pos x="24" y="71"/>
                  </a:cxn>
                  <a:cxn ang="0">
                    <a:pos x="0" y="63"/>
                  </a:cxn>
                  <a:cxn ang="0">
                    <a:pos x="6" y="53"/>
                  </a:cxn>
                </a:cxnLst>
                <a:rect l="0" t="0" r="r" b="b"/>
                <a:pathLst>
                  <a:path w="58" h="71">
                    <a:moveTo>
                      <a:pt x="6" y="53"/>
                    </a:moveTo>
                    <a:cubicBezTo>
                      <a:pt x="10" y="55"/>
                      <a:pt x="17" y="59"/>
                      <a:pt x="24" y="59"/>
                    </a:cubicBezTo>
                    <a:cubicBezTo>
                      <a:pt x="31" y="59"/>
                      <a:pt x="36" y="56"/>
                      <a:pt x="36" y="50"/>
                    </a:cubicBezTo>
                    <a:cubicBezTo>
                      <a:pt x="36" y="45"/>
                      <a:pt x="30" y="43"/>
                      <a:pt x="25" y="40"/>
                    </a:cubicBezTo>
                    <a:cubicBezTo>
                      <a:pt x="17" y="37"/>
                      <a:pt x="8" y="34"/>
                      <a:pt x="8" y="22"/>
                    </a:cubicBezTo>
                    <a:cubicBezTo>
                      <a:pt x="8" y="7"/>
                      <a:pt x="20" y="0"/>
                      <a:pt x="34" y="0"/>
                    </a:cubicBezTo>
                    <a:cubicBezTo>
                      <a:pt x="44" y="0"/>
                      <a:pt x="54" y="4"/>
                      <a:pt x="58" y="1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4"/>
                      <a:pt x="40" y="11"/>
                      <a:pt x="34" y="11"/>
                    </a:cubicBezTo>
                    <a:cubicBezTo>
                      <a:pt x="29" y="11"/>
                      <a:pt x="24" y="14"/>
                      <a:pt x="24" y="20"/>
                    </a:cubicBezTo>
                    <a:cubicBezTo>
                      <a:pt x="24" y="26"/>
                      <a:pt x="30" y="27"/>
                      <a:pt x="37" y="30"/>
                    </a:cubicBezTo>
                    <a:cubicBezTo>
                      <a:pt x="44" y="33"/>
                      <a:pt x="52" y="38"/>
                      <a:pt x="52" y="48"/>
                    </a:cubicBezTo>
                    <a:cubicBezTo>
                      <a:pt x="52" y="63"/>
                      <a:pt x="41" y="71"/>
                      <a:pt x="24" y="71"/>
                    </a:cubicBezTo>
                    <a:cubicBezTo>
                      <a:pt x="12" y="71"/>
                      <a:pt x="3" y="66"/>
                      <a:pt x="0" y="63"/>
                    </a:cubicBezTo>
                    <a:lnTo>
                      <a:pt x="6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11769" name="Freeform 505"/>
              <p:cNvSpPr>
                <a:spLocks noEditPoints="1"/>
              </p:cNvSpPr>
              <p:nvPr userDrawn="1"/>
            </p:nvSpPr>
            <p:spPr bwMode="black">
              <a:xfrm>
                <a:off x="4734" y="374"/>
                <a:ext cx="153" cy="165"/>
              </a:xfrm>
              <a:custGeom>
                <a:avLst/>
                <a:gdLst/>
                <a:ahLst/>
                <a:cxnLst>
                  <a:cxn ang="0">
                    <a:pos x="56" y="56"/>
                  </a:cxn>
                  <a:cxn ang="0">
                    <a:pos x="55" y="69"/>
                  </a:cxn>
                  <a:cxn ang="0">
                    <a:pos x="41" y="69"/>
                  </a:cxn>
                  <a:cxn ang="0">
                    <a:pos x="42" y="62"/>
                  </a:cxn>
                  <a:cxn ang="0">
                    <a:pos x="41" y="61"/>
                  </a:cxn>
                  <a:cxn ang="0">
                    <a:pos x="21" y="70"/>
                  </a:cxn>
                  <a:cxn ang="0">
                    <a:pos x="0" y="46"/>
                  </a:cxn>
                  <a:cxn ang="0">
                    <a:pos x="41" y="0"/>
                  </a:cxn>
                  <a:cxn ang="0">
                    <a:pos x="65" y="5"/>
                  </a:cxn>
                  <a:cxn ang="0">
                    <a:pos x="56" y="56"/>
                  </a:cxn>
                  <a:cxn ang="0">
                    <a:pos x="48" y="13"/>
                  </a:cxn>
                  <a:cxn ang="0">
                    <a:pos x="38" y="11"/>
                  </a:cxn>
                  <a:cxn ang="0">
                    <a:pos x="16" y="44"/>
                  </a:cxn>
                  <a:cxn ang="0">
                    <a:pos x="27" y="59"/>
                  </a:cxn>
                  <a:cxn ang="0">
                    <a:pos x="42" y="48"/>
                  </a:cxn>
                  <a:cxn ang="0">
                    <a:pos x="48" y="13"/>
                  </a:cxn>
                </a:cxnLst>
                <a:rect l="0" t="0" r="r" b="b"/>
                <a:pathLst>
                  <a:path w="65" h="70">
                    <a:moveTo>
                      <a:pt x="56" y="56"/>
                    </a:moveTo>
                    <a:cubicBezTo>
                      <a:pt x="55" y="69"/>
                      <a:pt x="55" y="69"/>
                      <a:pt x="55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1" y="62"/>
                      <a:pt x="41" y="61"/>
                      <a:pt x="41" y="61"/>
                    </a:cubicBezTo>
                    <a:cubicBezTo>
                      <a:pt x="36" y="68"/>
                      <a:pt x="30" y="70"/>
                      <a:pt x="21" y="70"/>
                    </a:cubicBezTo>
                    <a:cubicBezTo>
                      <a:pt x="7" y="70"/>
                      <a:pt x="0" y="61"/>
                      <a:pt x="0" y="46"/>
                    </a:cubicBezTo>
                    <a:cubicBezTo>
                      <a:pt x="0" y="19"/>
                      <a:pt x="15" y="0"/>
                      <a:pt x="41" y="0"/>
                    </a:cubicBezTo>
                    <a:cubicBezTo>
                      <a:pt x="47" y="0"/>
                      <a:pt x="56" y="1"/>
                      <a:pt x="65" y="5"/>
                    </a:cubicBezTo>
                    <a:lnTo>
                      <a:pt x="56" y="56"/>
                    </a:lnTo>
                    <a:close/>
                    <a:moveTo>
                      <a:pt x="48" y="13"/>
                    </a:moveTo>
                    <a:cubicBezTo>
                      <a:pt x="46" y="12"/>
                      <a:pt x="42" y="11"/>
                      <a:pt x="38" y="11"/>
                    </a:cubicBezTo>
                    <a:cubicBezTo>
                      <a:pt x="21" y="11"/>
                      <a:pt x="16" y="32"/>
                      <a:pt x="16" y="44"/>
                    </a:cubicBezTo>
                    <a:cubicBezTo>
                      <a:pt x="16" y="52"/>
                      <a:pt x="18" y="59"/>
                      <a:pt x="27" y="59"/>
                    </a:cubicBezTo>
                    <a:cubicBezTo>
                      <a:pt x="35" y="59"/>
                      <a:pt x="41" y="53"/>
                      <a:pt x="42" y="48"/>
                    </a:cubicBez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en-GB" sz="1800">
                  <a:solidFill>
                    <a:srgbClr val="30529D"/>
                  </a:solidFill>
                  <a:effectLst/>
                  <a:latin typeface="Trebuchet MS" pitchFamily="34" charset="0"/>
                </a:endParaRPr>
              </a:p>
            </p:txBody>
          </p:sp>
        </p:grpSp>
        <p:pic>
          <p:nvPicPr>
            <p:cNvPr id="3081" name="Picture 519" descr="logoISA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73" r="60826"/>
            <a:stretch>
              <a:fillRect/>
            </a:stretch>
          </p:blipFill>
          <p:spPr bwMode="black">
            <a:xfrm>
              <a:off x="411" y="584"/>
              <a:ext cx="54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84" name="Rectangle 520"/>
            <p:cNvSpPr>
              <a:spLocks noChangeArrowheads="1"/>
            </p:cNvSpPr>
            <p:nvPr userDrawn="1"/>
          </p:nvSpPr>
          <p:spPr bwMode="black">
            <a:xfrm>
              <a:off x="906" y="584"/>
              <a:ext cx="95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1789" name="Oval 525"/>
            <p:cNvSpPr>
              <a:spLocks noChangeAspect="1" noChangeArrowheads="1"/>
            </p:cNvSpPr>
            <p:nvPr userDrawn="1"/>
          </p:nvSpPr>
          <p:spPr bwMode="black">
            <a:xfrm>
              <a:off x="412" y="698"/>
              <a:ext cx="132" cy="13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</a:pPr>
              <a:endParaRPr lang="en-GB" sz="1800">
                <a:solidFill>
                  <a:srgbClr val="30529D"/>
                </a:solidFill>
                <a:effectLst/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9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rgbClr val="6B7C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rebuchet MS" pitchFamily="34" charset="0"/>
        <a:buChar char="–"/>
        <a:defRPr sz="2000">
          <a:solidFill>
            <a:srgbClr val="6B7C85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rgbClr val="6B7C8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rebuchet MS" pitchFamily="34" charset="0"/>
        <a:buChar char="–"/>
        <a:defRPr sz="1600">
          <a:solidFill>
            <a:srgbClr val="6B7C85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rgbClr val="6B7C85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he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9363E5-A26A-4C8E-AE88-7EEA1C5FF457}" type="slidenum">
              <a:rPr lang="en-US" altLang="ja-JP" sz="1600">
                <a:ea typeface="ＭＳ Ｐゴシック"/>
                <a:cs typeface="ＭＳ Ｐゴシック"/>
              </a:rPr>
              <a:pPr eaLnBrk="1" hangingPunct="1"/>
              <a:t>1</a:t>
            </a:fld>
            <a:endParaRPr lang="en-US" altLang="ja-JP" sz="1600">
              <a:ea typeface="ＭＳ Ｐゴシック"/>
              <a:cs typeface="ＭＳ Ｐゴシック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56492" y="1143000"/>
            <a:ext cx="7772400" cy="1485900"/>
          </a:xfrm>
        </p:spPr>
        <p:txBody>
          <a:bodyPr/>
          <a:lstStyle/>
          <a:p>
            <a:r>
              <a:rPr lang="en-US" sz="3600" dirty="0" smtClean="0"/>
              <a:t>Quick Update on </a:t>
            </a:r>
            <a:br>
              <a:rPr lang="en-US" sz="3600" dirty="0" smtClean="0"/>
            </a:br>
            <a:r>
              <a:rPr lang="en-US" sz="3600" dirty="0" smtClean="0"/>
              <a:t>IHE Intl and Europe Developments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88258" y="3886200"/>
            <a:ext cx="7924800" cy="1905000"/>
          </a:xfrm>
        </p:spPr>
        <p:txBody>
          <a:bodyPr/>
          <a:lstStyle/>
          <a:p>
            <a:pPr algn="ctr"/>
            <a:r>
              <a:rPr lang="en-US" sz="3600" b="0" dirty="0" smtClean="0"/>
              <a:t>IHE-Europe</a:t>
            </a:r>
          </a:p>
          <a:p>
            <a:pPr algn="ctr"/>
            <a:r>
              <a:rPr lang="en-US" b="0" dirty="0" smtClean="0"/>
              <a:t>Charles Parisot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 in </a:t>
            </a:r>
            <a:r>
              <a:rPr lang="en-US" smtClean="0"/>
              <a:t>Mobile/REST </a:t>
            </a:r>
            <a:r>
              <a:rPr lang="en-US" smtClean="0"/>
              <a:t>developed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PDQm</a:t>
            </a:r>
            <a:endParaRPr lang="en-US" dirty="0" smtClean="0"/>
          </a:p>
          <a:p>
            <a:pPr lvl="1"/>
            <a:r>
              <a:rPr lang="en-US" dirty="0" smtClean="0"/>
              <a:t>IUA</a:t>
            </a:r>
          </a:p>
          <a:p>
            <a:pPr lvl="1"/>
            <a:r>
              <a:rPr lang="en-US" dirty="0" smtClean="0"/>
              <a:t>MHD (second release adjusted on FHIR DSTU)</a:t>
            </a:r>
          </a:p>
          <a:p>
            <a:r>
              <a:rPr lang="en-US" dirty="0" smtClean="0"/>
              <a:t>REST strategy: a progressive extension:</a:t>
            </a:r>
          </a:p>
          <a:p>
            <a:pPr lvl="1"/>
            <a:r>
              <a:rPr lang="en-US" dirty="0" smtClean="0"/>
              <a:t>HL7 FHIR DTSU still in flux</a:t>
            </a:r>
          </a:p>
          <a:p>
            <a:pPr lvl="1"/>
            <a:r>
              <a:rPr lang="en-US" dirty="0" smtClean="0"/>
              <a:t>Add to existing (e.g. XDS &amp; MHD)</a:t>
            </a:r>
          </a:p>
          <a:p>
            <a:pPr lvl="1"/>
            <a:r>
              <a:rPr lang="en-US" dirty="0" smtClean="0"/>
              <a:t>Avoid content disruption; MHD + CDA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ADEE-D761-4352-AD57-B65C05177F1D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63587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863600"/>
          </a:xfrm>
        </p:spPr>
        <p:txBody>
          <a:bodyPr/>
          <a:lstStyle/>
          <a:p>
            <a:r>
              <a:rPr lang="en-US" sz="3200" dirty="0" smtClean="0"/>
              <a:t>Large set of proposals for ITI PCC, QRPH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3810000"/>
          </a:xfrm>
        </p:spPr>
        <p:txBody>
          <a:bodyPr/>
          <a:lstStyle/>
          <a:p>
            <a:r>
              <a:rPr lang="en-US" dirty="0" smtClean="0"/>
              <a:t>On-going review (may attend by </a:t>
            </a:r>
            <a:r>
              <a:rPr lang="en-US" dirty="0" err="1" smtClean="0"/>
              <a:t>webex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Planning Committee select short list by October 23-24</a:t>
            </a:r>
          </a:p>
          <a:p>
            <a:r>
              <a:rPr lang="en-US" dirty="0" smtClean="0"/>
              <a:t>Technical Committees evaluates on Nov 12-13</a:t>
            </a:r>
          </a:p>
          <a:p>
            <a:r>
              <a:rPr lang="en-US" dirty="0" smtClean="0"/>
              <a:t>Chosen new Profile development starts in December, until July 2015.  Meeting in Paris Feb 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ADEE-D761-4352-AD57-B65C05177F1D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687790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IHE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114800"/>
          </a:xfrm>
        </p:spPr>
        <p:txBody>
          <a:bodyPr/>
          <a:lstStyle/>
          <a:p>
            <a:r>
              <a:rPr lang="en-US" dirty="0" smtClean="0"/>
              <a:t>Growth of IHE Services</a:t>
            </a:r>
          </a:p>
          <a:p>
            <a:pPr lvl="1"/>
            <a:r>
              <a:rPr lang="en-US" dirty="0" smtClean="0"/>
              <a:t>New customers/users</a:t>
            </a:r>
          </a:p>
          <a:p>
            <a:pPr lvl="1"/>
            <a:r>
              <a:rPr lang="en-US" dirty="0" smtClean="0"/>
              <a:t>Investments in operationalizing use of Gazelle for national projects</a:t>
            </a:r>
          </a:p>
          <a:p>
            <a:r>
              <a:rPr lang="en-US" dirty="0" smtClean="0"/>
              <a:t>Announcement on Gazelle </a:t>
            </a:r>
            <a:r>
              <a:rPr lang="en-US" dirty="0" err="1" smtClean="0"/>
              <a:t>ObjectsChecker</a:t>
            </a:r>
            <a:endParaRPr lang="en-US" dirty="0" smtClean="0"/>
          </a:p>
          <a:p>
            <a:pPr lvl="1"/>
            <a:r>
              <a:rPr lang="en-US" dirty="0" smtClean="0"/>
              <a:t>The next generation of CDA, DICOM, HL7 test tool</a:t>
            </a:r>
          </a:p>
          <a:p>
            <a:pPr lvl="1"/>
            <a:r>
              <a:rPr lang="en-US" dirty="0" smtClean="0"/>
              <a:t>Use input from CDA specification tools (e.g. Art-Décor)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AFADEE-D761-4352-AD57-B65C05177F1D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20699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14CBB8-8587-494D-BB82-4CA996032A25}" type="slidenum">
              <a:rPr lang="en-US" altLang="ja-JP" sz="1600">
                <a:solidFill>
                  <a:schemeClr val="bg2"/>
                </a:solidFill>
                <a:latin typeface="Times New Roman" pitchFamily="18" charset="0"/>
                <a:ea typeface="ＭＳ Ｐゴシック"/>
                <a:cs typeface="ＭＳ Ｐゴシック"/>
              </a:rPr>
              <a:pPr eaLnBrk="1" hangingPunct="1"/>
              <a:t>5</a:t>
            </a:fld>
            <a:endParaRPr lang="en-US" altLang="ja-JP" sz="1600">
              <a:solidFill>
                <a:schemeClr val="bg2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8847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88900" y="1676400"/>
            <a:ext cx="8991600" cy="3124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Providers and Vendors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Working Together to Deliver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Interoperable Health Information Systems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in the Enterprise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ja-JP" smtClean="0">
                <a:latin typeface="+mn-lt"/>
                <a:ea typeface="ＭＳ Ｐゴシック" charset="-128"/>
              </a:rPr>
              <a:t>and Across Care Settings</a:t>
            </a:r>
          </a:p>
        </p:txBody>
      </p:sp>
      <p:pic>
        <p:nvPicPr>
          <p:cNvPr id="109572" name="Picture 3" descr="ihe logo-with-TM-transparent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52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4740" name="Text Box 4"/>
          <p:cNvSpPr txBox="1">
            <a:spLocks noChangeArrowheads="1"/>
          </p:cNvSpPr>
          <p:nvPr/>
        </p:nvSpPr>
        <p:spPr bwMode="auto">
          <a:xfrm>
            <a:off x="1752600" y="53340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fr-FR" altLang="ja-JP" sz="28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hlinkClick r:id="rId4"/>
              </a:rPr>
              <a:t>http://www.ihe.net</a:t>
            </a:r>
            <a:endParaRPr lang="en-US" altLang="ja-JP" sz="2800" b="1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1608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3031D4-3424-462E-8937-8F67CB31023E}" type="slidenum">
              <a:rPr lang="en-US" altLang="ja-JP" sz="1600">
                <a:ea typeface="ＭＳ Ｐゴシック"/>
                <a:cs typeface="ＭＳ Ｐゴシック"/>
              </a:rPr>
              <a:pPr eaLnBrk="1" hangingPunct="1"/>
              <a:t>6</a:t>
            </a:fld>
            <a:endParaRPr lang="en-US" altLang="ja-JP" sz="1600">
              <a:ea typeface="ＭＳ Ｐゴシック"/>
              <a:cs typeface="ＭＳ Ｐゴシック"/>
            </a:endParaRPr>
          </a:p>
        </p:txBody>
      </p:sp>
      <p:pic>
        <p:nvPicPr>
          <p:cNvPr id="111619" name="Picture 2" descr="PowerPoint_Interop07_Last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IHE Presentation Template-Aug 2004">
  <a:themeElements>
    <a:clrScheme name="IHE Presentation Template-Aug 2004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8_IHE Presentation Template-Aug 200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IHE Presentation Template-Aug 2004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Aug 2004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Aug 2004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Aug 2004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Aug 2004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HE Presentation Template-June 2006">
  <a:themeElements>
    <a:clrScheme name="IHE Presentation Template-June 2006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IHE Presentation Template-June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IHE Presentation Template-June 2006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June 2006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June 200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 Presentation Template-June 2006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 Presentation Template-June 2006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2AAD7"/>
          </a:solidFill>
          <a:round/>
          <a:headEnd/>
          <a:tailEnd/>
        </a:ln>
      </a:spPr>
      <a:bodyPr wrap="square" anchor="b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2AAD7"/>
          </a:solidFill>
          <a:round/>
          <a:headEnd/>
          <a:tailEnd/>
        </a:ln>
      </a:spPr>
      <a:bodyPr wrap="square" anchor="b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">
      <a:dk1>
        <a:srgbClr val="30529D"/>
      </a:dk1>
      <a:lt1>
        <a:srgbClr val="FFFFFF"/>
      </a:lt1>
      <a:dk2>
        <a:srgbClr val="6B7C85"/>
      </a:dk2>
      <a:lt2>
        <a:srgbClr val="9DABB3"/>
      </a:lt2>
      <a:accent1>
        <a:srgbClr val="2B9DD4"/>
      </a:accent1>
      <a:accent2>
        <a:srgbClr val="35A966"/>
      </a:accent2>
      <a:accent3>
        <a:srgbClr val="FFFFFF"/>
      </a:accent3>
      <a:accent4>
        <a:srgbClr val="274585"/>
      </a:accent4>
      <a:accent5>
        <a:srgbClr val="ACCCE6"/>
      </a:accent5>
      <a:accent6>
        <a:srgbClr val="2F995C"/>
      </a:accent6>
      <a:hlink>
        <a:srgbClr val="F08807"/>
      </a:hlink>
      <a:folHlink>
        <a:srgbClr val="FABA0D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2AAD7"/>
          </a:solidFill>
          <a:round/>
          <a:headEnd/>
          <a:tailEnd/>
        </a:ln>
      </a:spPr>
      <a:bodyPr wrap="square" anchor="b">
        <a:spAutoFit/>
      </a:bodyPr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>
    <a:extraClrScheme>
      <a:clrScheme name="1_Default Design 1">
        <a:dk1>
          <a:srgbClr val="30529D"/>
        </a:dk1>
        <a:lt1>
          <a:srgbClr val="FFFFFF"/>
        </a:lt1>
        <a:dk2>
          <a:srgbClr val="6B7C85"/>
        </a:dk2>
        <a:lt2>
          <a:srgbClr val="CBD3D7"/>
        </a:lt2>
        <a:accent1>
          <a:srgbClr val="2B9DD4"/>
        </a:accent1>
        <a:accent2>
          <a:srgbClr val="35A966"/>
        </a:accent2>
        <a:accent3>
          <a:srgbClr val="FFFFFF"/>
        </a:accent3>
        <a:accent4>
          <a:srgbClr val="274585"/>
        </a:accent4>
        <a:accent5>
          <a:srgbClr val="ACCCE6"/>
        </a:accent5>
        <a:accent6>
          <a:srgbClr val="2F995C"/>
        </a:accent6>
        <a:hlink>
          <a:srgbClr val="F08807"/>
        </a:hlink>
        <a:folHlink>
          <a:srgbClr val="FABA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2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3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4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5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ppt/theme/themeOverride6.xml><?xml version="1.0" encoding="utf-8"?>
<a:themeOverride xmlns:a="http://schemas.openxmlformats.org/drawingml/2006/main">
  <a:clrScheme name="1_Default Design 1">
    <a:dk1>
      <a:srgbClr val="30529D"/>
    </a:dk1>
    <a:lt1>
      <a:srgbClr val="FFFFFF"/>
    </a:lt1>
    <a:dk2>
      <a:srgbClr val="6B7C85"/>
    </a:dk2>
    <a:lt2>
      <a:srgbClr val="CBD3D7"/>
    </a:lt2>
    <a:accent1>
      <a:srgbClr val="2B9DD4"/>
    </a:accent1>
    <a:accent2>
      <a:srgbClr val="35A966"/>
    </a:accent2>
    <a:accent3>
      <a:srgbClr val="FFFFFF"/>
    </a:accent3>
    <a:accent4>
      <a:srgbClr val="274585"/>
    </a:accent4>
    <a:accent5>
      <a:srgbClr val="ACCCE6"/>
    </a:accent5>
    <a:accent6>
      <a:srgbClr val="2F995C"/>
    </a:accent6>
    <a:hlink>
      <a:srgbClr val="F08807"/>
    </a:hlink>
    <a:folHlink>
      <a:srgbClr val="FABA0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Settings\parisch\Application Data\Microsoft\Templates\IHE Presentation Template-Aug 2004.pot</Template>
  <TotalTime>22519</TotalTime>
  <Words>177</Words>
  <Application>Microsoft Office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MS PGothic</vt:lpstr>
      <vt:lpstr>MS PGothic</vt:lpstr>
      <vt:lpstr>Arial</vt:lpstr>
      <vt:lpstr>Times New Roman</vt:lpstr>
      <vt:lpstr>Trebuchet MS</vt:lpstr>
      <vt:lpstr>Wingdings</vt:lpstr>
      <vt:lpstr>8_IHE Presentation Template-Aug 2004</vt:lpstr>
      <vt:lpstr>IHE Presentation Template-June 2006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Quick Update on  IHE Intl and Europe Developments</vt:lpstr>
      <vt:lpstr>IT Infrastructure</vt:lpstr>
      <vt:lpstr>Large set of proposals for ITI PCC, QRPH</vt:lpstr>
      <vt:lpstr>IHE Europe</vt:lpstr>
      <vt:lpstr>PowerPoint Presentation</vt:lpstr>
      <vt:lpstr>PowerPoint Presentation</vt:lpstr>
    </vt:vector>
  </TitlesOfParts>
  <Company>GE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Workshop</dc:title>
  <dc:creator>Charles Parisot</dc:creator>
  <cp:lastModifiedBy>Antti Leinonen</cp:lastModifiedBy>
  <cp:revision>734</cp:revision>
  <dcterms:created xsi:type="dcterms:W3CDTF">2003-01-10T23:44:00Z</dcterms:created>
  <dcterms:modified xsi:type="dcterms:W3CDTF">2014-10-24T10:00:21Z</dcterms:modified>
</cp:coreProperties>
</file>