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theme/themeOverride2.xml" ContentType="application/vnd.openxmlformats-officedocument.themeOverrid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theme/themeOverride3.xml" ContentType="application/vnd.openxmlformats-officedocument.themeOverrid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6.xml" ContentType="application/vnd.openxmlformats-officedocument.theme+xml"/>
  <Override PartName="/ppt/theme/themeOverride4.xml" ContentType="application/vnd.openxmlformats-officedocument.themeOverrid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7.xml" ContentType="application/vnd.openxmlformats-officedocument.theme+xml"/>
  <Override PartName="/ppt/theme/themeOverride5.xml" ContentType="application/vnd.openxmlformats-officedocument.themeOverrid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8.xml" ContentType="application/vnd.openxmlformats-officedocument.theme+xml"/>
  <Override PartName="/ppt/theme/themeOverride6.xml" ContentType="application/vnd.openxmlformats-officedocument.themeOverrid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14" r:id="rId2"/>
    <p:sldMasterId id="2147483766" r:id="rId3"/>
    <p:sldMasterId id="2147483778" r:id="rId4"/>
    <p:sldMasterId id="2147483790" r:id="rId5"/>
    <p:sldMasterId id="2147483802" r:id="rId6"/>
    <p:sldMasterId id="2147483814" r:id="rId7"/>
    <p:sldMasterId id="2147483826" r:id="rId8"/>
  </p:sldMasterIdLst>
  <p:notesMasterIdLst>
    <p:notesMasterId r:id="rId15"/>
  </p:notesMasterIdLst>
  <p:handoutMasterIdLst>
    <p:handoutMasterId r:id="rId16"/>
  </p:handoutMasterIdLst>
  <p:sldIdLst>
    <p:sldId id="663" r:id="rId9"/>
    <p:sldId id="916" r:id="rId10"/>
    <p:sldId id="917" r:id="rId11"/>
    <p:sldId id="918" r:id="rId12"/>
    <p:sldId id="915" r:id="rId13"/>
    <p:sldId id="735" r:id="rId14"/>
  </p:sldIdLst>
  <p:sldSz cx="9144000" cy="6858000" type="screen4x3"/>
  <p:notesSz cx="6735763" cy="9866313"/>
  <p:defaultTextStyle>
    <a:defPPr>
      <a:defRPr lang="en-US"/>
    </a:defPPr>
    <a:lvl1pPr algn="l" rtl="0" fontAlgn="base">
      <a:spcBef>
        <a:spcPct val="0"/>
      </a:spcBef>
      <a:spcAft>
        <a:spcPct val="0"/>
      </a:spcAft>
      <a:buClr>
        <a:schemeClr val="bg1"/>
      </a:buClr>
      <a:buSzPct val="100000"/>
      <a:buFont typeface="Wingdings" pitchFamily="2" charset="2"/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buClr>
        <a:schemeClr val="bg1"/>
      </a:buClr>
      <a:buSzPct val="100000"/>
      <a:buFont typeface="Wingdings" pitchFamily="2" charset="2"/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buClr>
        <a:schemeClr val="bg1"/>
      </a:buClr>
      <a:buSzPct val="100000"/>
      <a:buFont typeface="Wingdings" pitchFamily="2" charset="2"/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buClr>
        <a:schemeClr val="bg1"/>
      </a:buClr>
      <a:buSzPct val="100000"/>
      <a:buFont typeface="Wingdings" pitchFamily="2" charset="2"/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buClr>
        <a:schemeClr val="bg1"/>
      </a:buClr>
      <a:buSzPct val="100000"/>
      <a:buFont typeface="Wingdings" pitchFamily="2" charset="2"/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3300"/>
    <a:srgbClr val="FFCCCC"/>
    <a:srgbClr val="9900CC"/>
    <a:srgbClr val="FFF5E0"/>
    <a:srgbClr val="FFCC00"/>
    <a:srgbClr val="FF9966"/>
    <a:srgbClr val="CCFF33"/>
    <a:srgbClr val="99FF33"/>
    <a:srgbClr val="FF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24" autoAdjust="0"/>
    <p:restoredTop sz="94025" autoAdjust="0"/>
  </p:normalViewPr>
  <p:slideViewPr>
    <p:cSldViewPr>
      <p:cViewPr varScale="1">
        <p:scale>
          <a:sx n="125" d="100"/>
          <a:sy n="125" d="100"/>
        </p:scale>
        <p:origin x="149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89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2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 smtClean="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 smtClean="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E43B806C-CD17-4ABE-B2BE-D54B52E45191}" type="datetimeFigureOut">
              <a:rPr lang="ja-JP" altLang="en-US"/>
              <a:pPr>
                <a:defRPr/>
              </a:pPr>
              <a:t>2014/10/23</a:t>
            </a:fld>
            <a:endParaRPr lang="en-US" altLang="ja-JP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 smtClean="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 smtClean="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2DB0D439-B124-477A-B231-FB27E6D5072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756968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ClrTx/>
              <a:buSzTx/>
              <a:buFontTx/>
              <a:buNone/>
              <a:defRPr sz="1200" smtClean="0">
                <a:effectLst/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ClrTx/>
              <a:buSzTx/>
              <a:buFontTx/>
              <a:buNone/>
              <a:defRPr sz="1200" smtClean="0">
                <a:effectLst/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525" y="4686300"/>
            <a:ext cx="4938713" cy="444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 smtClean="0"/>
              <a:t>Click to edit Master text styles</a:t>
            </a:r>
          </a:p>
          <a:p>
            <a:pPr lvl="0"/>
            <a:r>
              <a:rPr lang="en-US" altLang="ja-JP" noProof="0" smtClean="0"/>
              <a:t>Second level</a:t>
            </a:r>
          </a:p>
          <a:p>
            <a:pPr lvl="0"/>
            <a:r>
              <a:rPr lang="en-US" altLang="ja-JP" noProof="0" smtClean="0"/>
              <a:t>Third level</a:t>
            </a:r>
          </a:p>
          <a:p>
            <a:pPr lvl="0"/>
            <a:r>
              <a:rPr lang="en-US" altLang="ja-JP" noProof="0" smtClean="0"/>
              <a:t>Fourth level</a:t>
            </a:r>
          </a:p>
          <a:p>
            <a:pPr lvl="0"/>
            <a:r>
              <a:rPr lang="en-US" altLang="ja-JP" noProof="0" smtClean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buClrTx/>
              <a:buSzTx/>
              <a:buFontTx/>
              <a:buNone/>
              <a:defRPr sz="1200" smtClean="0">
                <a:effectLst/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buClrTx/>
              <a:buSzTx/>
              <a:buFontTx/>
              <a:buNone/>
              <a:defRPr sz="1200" smtClean="0">
                <a:effectLst/>
                <a:latin typeface="Times New Roman" pitchFamily="18" charset="0"/>
              </a:defRPr>
            </a:lvl1pPr>
          </a:lstStyle>
          <a:p>
            <a:pPr>
              <a:defRPr/>
            </a:pPr>
            <a:fld id="{33F4EF50-42F6-4B82-883B-96815E7A8B0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934721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9D600CD-C7EB-49DC-A0B2-03512F07EDCE}" type="slidenum">
              <a:rPr lang="en-US" altLang="ja-JP" sz="1200">
                <a:latin typeface="Times New Roman" pitchFamily="18" charset="0"/>
                <a:cs typeface="ＭＳ Ｐゴシック"/>
              </a:rPr>
              <a:pPr eaLnBrk="1" hangingPunct="1"/>
              <a:t>1</a:t>
            </a:fld>
            <a:endParaRPr lang="en-US" altLang="ja-JP" sz="1200">
              <a:latin typeface="Times New Roman" pitchFamily="18" charset="0"/>
              <a:cs typeface="ＭＳ Ｐゴシック"/>
            </a:endParaRPr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  <a:buClr>
                <a:schemeClr val="bg1"/>
              </a:buClr>
              <a:buFont typeface="Wingdings" pitchFamily="2" charset="2"/>
              <a:buNone/>
            </a:pPr>
            <a:endParaRPr lang="ja-JP" altLang="ja-JP" sz="3200" smtClean="0">
              <a:latin typeface="Arial" pitchFamily="34" charset="0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5607248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5D4645F-81F7-4C93-9E85-9423A287949B}" type="slidenum">
              <a:rPr lang="en-US" altLang="ja-JP" sz="1200">
                <a:latin typeface="Times New Roman" pitchFamily="18" charset="0"/>
                <a:cs typeface="ＭＳ Ｐゴシック"/>
              </a:rPr>
              <a:pPr eaLnBrk="1" hangingPunct="1"/>
              <a:t>5</a:t>
            </a:fld>
            <a:endParaRPr lang="en-US" altLang="ja-JP" sz="1200">
              <a:latin typeface="Times New Roman" pitchFamily="18" charset="0"/>
              <a:cs typeface="ＭＳ Ｐゴシック"/>
            </a:endParaRPr>
          </a:p>
        </p:txBody>
      </p:sp>
      <p:sp>
        <p:nvSpPr>
          <p:cNvPr id="194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3288" y="739775"/>
            <a:ext cx="4932362" cy="3700463"/>
          </a:xfrm>
          <a:ln/>
        </p:spPr>
      </p:sp>
      <p:sp>
        <p:nvSpPr>
          <p:cNvPr id="194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  <a:buClr>
                <a:schemeClr val="bg1"/>
              </a:buClr>
              <a:buFont typeface="Wingdings" pitchFamily="2" charset="2"/>
              <a:buNone/>
            </a:pPr>
            <a:endParaRPr lang="en-CA" altLang="ja-JP" sz="3200" smtClean="0">
              <a:latin typeface="Arial" pitchFamily="34" charset="0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5057658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72522DF-DAA7-4390-8AEB-1F5523DAD009}" type="slidenum">
              <a:rPr lang="en-US" altLang="ja-JP" sz="1200">
                <a:latin typeface="Times New Roman" pitchFamily="18" charset="0"/>
                <a:cs typeface="ＭＳ Ｐゴシック"/>
              </a:rPr>
              <a:pPr eaLnBrk="1" hangingPunct="1"/>
              <a:t>6</a:t>
            </a:fld>
            <a:endParaRPr lang="en-US" altLang="ja-JP" sz="1200">
              <a:latin typeface="Times New Roman" pitchFamily="18" charset="0"/>
              <a:cs typeface="ＭＳ Ｐゴシック"/>
            </a:endParaRPr>
          </a:p>
        </p:txBody>
      </p:sp>
      <p:sp>
        <p:nvSpPr>
          <p:cNvPr id="196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3288" y="739775"/>
            <a:ext cx="4932362" cy="3700463"/>
          </a:xfrm>
          <a:ln/>
        </p:spPr>
      </p:sp>
      <p:sp>
        <p:nvSpPr>
          <p:cNvPr id="196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  <a:buClr>
                <a:schemeClr val="bg1"/>
              </a:buClr>
              <a:buFont typeface="Wingdings" pitchFamily="2" charset="2"/>
              <a:buNone/>
            </a:pPr>
            <a:endParaRPr lang="en-CA" altLang="ja-JP" sz="3200" smtClean="0">
              <a:latin typeface="Arial" pitchFamily="34" charset="0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921217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2.emf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2.emf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1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2.emf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12.emf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Master" Target="../slideMasters/slideMaster8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12.emf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bg>
      <p:bgPr>
        <a:solidFill>
          <a:srgbClr val="66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9" descr="PowerPoint_bkgrd_lores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0" descr="ihe logo-with-TM-transparent-small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5224463"/>
            <a:ext cx="1600200" cy="102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3893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altLang="ja-JP"/>
              <a:t>Click to edit Master title style</a:t>
            </a:r>
          </a:p>
        </p:txBody>
      </p:sp>
      <p:sp>
        <p:nvSpPr>
          <p:cNvPr id="293894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81000" y="5257800"/>
            <a:ext cx="6400800" cy="990600"/>
          </a:xfrm>
        </p:spPr>
        <p:txBody>
          <a:bodyPr lIns="92075" tIns="46038" rIns="92075" bIns="46038" anchor="ctr"/>
          <a:lstStyle>
            <a:lvl1pPr marL="0" indent="0">
              <a:buFont typeface="Wingdings" pitchFamily="2" charset="2"/>
              <a:buNone/>
              <a:defRPr sz="2400">
                <a:solidFill>
                  <a:srgbClr val="FF9900"/>
                </a:solidFill>
              </a:defRPr>
            </a:lvl1pPr>
          </a:lstStyle>
          <a:p>
            <a:r>
              <a:rPr lang="en-US" altLang="ja-JP"/>
              <a:t>Click to edit Master subtitle style</a:t>
            </a: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733800" y="6357938"/>
            <a:ext cx="1295400" cy="45720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38935EC0-0A7B-4D5B-8EA0-FCCEA0EB43B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372974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032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September, 2005</a:t>
            </a:r>
          </a:p>
        </p:txBody>
      </p:sp>
      <p:sp>
        <p:nvSpPr>
          <p:cNvPr id="8" name="Rectangle 103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FA09D9-52C6-41CF-93B3-5D1A270612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057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032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September, 2005</a:t>
            </a:r>
          </a:p>
        </p:txBody>
      </p:sp>
      <p:sp>
        <p:nvSpPr>
          <p:cNvPr id="4" name="Rectangle 103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6000B9-84D4-40F4-AA66-87DB8BE30B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6912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32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September, 2005</a:t>
            </a:r>
          </a:p>
        </p:txBody>
      </p:sp>
      <p:sp>
        <p:nvSpPr>
          <p:cNvPr id="3" name="Rectangle 103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DE51C4-59C0-4354-BDA2-A73C4A135A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6290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32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September, 2005</a:t>
            </a:r>
          </a:p>
        </p:txBody>
      </p:sp>
      <p:sp>
        <p:nvSpPr>
          <p:cNvPr id="6" name="Rectangle 103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1886B4-2EBE-46BA-ADA8-7E12233139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2182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32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September, 2005</a:t>
            </a:r>
          </a:p>
        </p:txBody>
      </p:sp>
      <p:sp>
        <p:nvSpPr>
          <p:cNvPr id="6" name="Rectangle 103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F4DF6-0A7E-4493-A416-B94E22A34E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661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32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September, 2005</a:t>
            </a:r>
          </a:p>
        </p:txBody>
      </p:sp>
      <p:sp>
        <p:nvSpPr>
          <p:cNvPr id="5" name="Rectangle 103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64BEBA-EEF4-46DF-9C2A-7677BB3C39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1263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"/>
            <a:ext cx="1943100" cy="5448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"/>
            <a:ext cx="5676900" cy="5448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32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September, 2005</a:t>
            </a:r>
          </a:p>
        </p:txBody>
      </p:sp>
      <p:sp>
        <p:nvSpPr>
          <p:cNvPr id="5" name="Rectangle 103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341421-BEA3-4FC2-948F-3E8CAF8F8A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7772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52" descr="fond haut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53"/>
          <p:cNvSpPr>
            <a:spLocks noChangeArrowheads="1"/>
          </p:cNvSpPr>
          <p:nvPr userDrawn="1"/>
        </p:nvSpPr>
        <p:spPr bwMode="black">
          <a:xfrm>
            <a:off x="0" y="1693863"/>
            <a:ext cx="9144000" cy="714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ClrTx/>
              <a:buSzTx/>
              <a:buFontTx/>
              <a:buNone/>
            </a:pPr>
            <a:endParaRPr lang="en-GB" sz="1800">
              <a:solidFill>
                <a:srgbClr val="30529D"/>
              </a:solidFill>
              <a:effectLst/>
              <a:latin typeface="Trebuchet MS" pitchFamily="34" charset="0"/>
            </a:endParaRPr>
          </a:p>
        </p:txBody>
      </p:sp>
      <p:pic>
        <p:nvPicPr>
          <p:cNvPr id="6" name="Picture 554" descr="ISA_ne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649288" y="3178175"/>
            <a:ext cx="2273300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792"/>
          <p:cNvGrpSpPr>
            <a:grpSpLocks/>
          </p:cNvGrpSpPr>
          <p:nvPr userDrawn="1"/>
        </p:nvGrpSpPr>
        <p:grpSpPr bwMode="auto">
          <a:xfrm>
            <a:off x="3103563" y="3644900"/>
            <a:ext cx="6040437" cy="360363"/>
            <a:chOff x="1955" y="2296"/>
            <a:chExt cx="3805" cy="227"/>
          </a:xfrm>
        </p:grpSpPr>
        <p:grpSp>
          <p:nvGrpSpPr>
            <p:cNvPr id="8" name="Group 555"/>
            <p:cNvGrpSpPr>
              <a:grpSpLocks/>
            </p:cNvGrpSpPr>
            <p:nvPr userDrawn="1"/>
          </p:nvGrpSpPr>
          <p:grpSpPr bwMode="auto">
            <a:xfrm>
              <a:off x="1955" y="2296"/>
              <a:ext cx="3940" cy="227"/>
              <a:chOff x="0" y="3839"/>
              <a:chExt cx="5964" cy="227"/>
            </a:xfrm>
          </p:grpSpPr>
          <p:grpSp>
            <p:nvGrpSpPr>
              <p:cNvPr id="110" name="Group 556"/>
              <p:cNvGrpSpPr>
                <a:grpSpLocks/>
              </p:cNvGrpSpPr>
              <p:nvPr userDrawn="1"/>
            </p:nvGrpSpPr>
            <p:grpSpPr bwMode="auto">
              <a:xfrm>
                <a:off x="133" y="3839"/>
                <a:ext cx="5831" cy="227"/>
                <a:chOff x="3657" y="1349"/>
                <a:chExt cx="4536" cy="227"/>
              </a:xfrm>
            </p:grpSpPr>
            <p:sp>
              <p:nvSpPr>
                <p:cNvPr id="112" name="Rectangle 557"/>
                <p:cNvSpPr>
                  <a:spLocks noChangeArrowheads="1"/>
                </p:cNvSpPr>
                <p:nvPr userDrawn="1"/>
              </p:nvSpPr>
              <p:spPr bwMode="gray">
                <a:xfrm>
                  <a:off x="365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3" name="Rectangle 558"/>
                <p:cNvSpPr>
                  <a:spLocks noChangeArrowheads="1"/>
                </p:cNvSpPr>
                <p:nvPr userDrawn="1"/>
              </p:nvSpPr>
              <p:spPr bwMode="gray">
                <a:xfrm>
                  <a:off x="369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4" name="Rectangle 559"/>
                <p:cNvSpPr>
                  <a:spLocks noChangeArrowheads="1"/>
                </p:cNvSpPr>
                <p:nvPr userDrawn="1"/>
              </p:nvSpPr>
              <p:spPr bwMode="gray">
                <a:xfrm>
                  <a:off x="372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5" name="Rectangle 560"/>
                <p:cNvSpPr>
                  <a:spLocks noChangeArrowheads="1"/>
                </p:cNvSpPr>
                <p:nvPr userDrawn="1"/>
              </p:nvSpPr>
              <p:spPr bwMode="gray">
                <a:xfrm>
                  <a:off x="376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6" name="Rectangle 561"/>
                <p:cNvSpPr>
                  <a:spLocks noChangeArrowheads="1"/>
                </p:cNvSpPr>
                <p:nvPr userDrawn="1"/>
              </p:nvSpPr>
              <p:spPr bwMode="gray">
                <a:xfrm>
                  <a:off x="380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7" name="Rectangle 562"/>
                <p:cNvSpPr>
                  <a:spLocks noChangeArrowheads="1"/>
                </p:cNvSpPr>
                <p:nvPr userDrawn="1"/>
              </p:nvSpPr>
              <p:spPr bwMode="gray">
                <a:xfrm>
                  <a:off x="383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8" name="Rectangle 563"/>
                <p:cNvSpPr>
                  <a:spLocks noChangeArrowheads="1"/>
                </p:cNvSpPr>
                <p:nvPr userDrawn="1"/>
              </p:nvSpPr>
              <p:spPr bwMode="gray">
                <a:xfrm>
                  <a:off x="387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9" name="Rectangle 564"/>
                <p:cNvSpPr>
                  <a:spLocks noChangeArrowheads="1"/>
                </p:cNvSpPr>
                <p:nvPr userDrawn="1"/>
              </p:nvSpPr>
              <p:spPr bwMode="gray">
                <a:xfrm>
                  <a:off x="389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0" name="Rectangle 565"/>
                <p:cNvSpPr>
                  <a:spLocks noChangeArrowheads="1"/>
                </p:cNvSpPr>
                <p:nvPr userDrawn="1"/>
              </p:nvSpPr>
              <p:spPr bwMode="gray">
                <a:xfrm>
                  <a:off x="394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1" name="Rectangle 566"/>
                <p:cNvSpPr>
                  <a:spLocks noChangeArrowheads="1"/>
                </p:cNvSpPr>
                <p:nvPr userDrawn="1"/>
              </p:nvSpPr>
              <p:spPr bwMode="gray">
                <a:xfrm>
                  <a:off x="396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2" name="Rectangle 567"/>
                <p:cNvSpPr>
                  <a:spLocks noChangeArrowheads="1"/>
                </p:cNvSpPr>
                <p:nvPr userDrawn="1"/>
              </p:nvSpPr>
              <p:spPr bwMode="gray">
                <a:xfrm>
                  <a:off x="40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3" name="Rectangle 568"/>
                <p:cNvSpPr>
                  <a:spLocks noChangeArrowheads="1"/>
                </p:cNvSpPr>
                <p:nvPr userDrawn="1"/>
              </p:nvSpPr>
              <p:spPr bwMode="gray">
                <a:xfrm>
                  <a:off x="404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4" name="Rectangle 569"/>
                <p:cNvSpPr>
                  <a:spLocks noChangeArrowheads="1"/>
                </p:cNvSpPr>
                <p:nvPr userDrawn="1"/>
              </p:nvSpPr>
              <p:spPr bwMode="gray">
                <a:xfrm>
                  <a:off x="407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5" name="Rectangle 570"/>
                <p:cNvSpPr>
                  <a:spLocks noChangeArrowheads="1"/>
                </p:cNvSpPr>
                <p:nvPr userDrawn="1"/>
              </p:nvSpPr>
              <p:spPr bwMode="gray">
                <a:xfrm>
                  <a:off x="411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6" name="Rectangle 571"/>
                <p:cNvSpPr>
                  <a:spLocks noChangeArrowheads="1"/>
                </p:cNvSpPr>
                <p:nvPr userDrawn="1"/>
              </p:nvSpPr>
              <p:spPr bwMode="gray">
                <a:xfrm>
                  <a:off x="414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7" name="Rectangle 572"/>
                <p:cNvSpPr>
                  <a:spLocks noChangeArrowheads="1"/>
                </p:cNvSpPr>
                <p:nvPr userDrawn="1"/>
              </p:nvSpPr>
              <p:spPr bwMode="gray">
                <a:xfrm>
                  <a:off x="418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8" name="Rectangle 573"/>
                <p:cNvSpPr>
                  <a:spLocks noChangeArrowheads="1"/>
                </p:cNvSpPr>
                <p:nvPr userDrawn="1"/>
              </p:nvSpPr>
              <p:spPr bwMode="gray">
                <a:xfrm>
                  <a:off x="421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9" name="Rectangle 574"/>
                <p:cNvSpPr>
                  <a:spLocks noChangeArrowheads="1"/>
                </p:cNvSpPr>
                <p:nvPr userDrawn="1"/>
              </p:nvSpPr>
              <p:spPr bwMode="gray">
                <a:xfrm>
                  <a:off x="425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0" name="Rectangle 575"/>
                <p:cNvSpPr>
                  <a:spLocks noChangeArrowheads="1"/>
                </p:cNvSpPr>
                <p:nvPr userDrawn="1"/>
              </p:nvSpPr>
              <p:spPr bwMode="gray">
                <a:xfrm>
                  <a:off x="429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1" name="Rectangle 576"/>
                <p:cNvSpPr>
                  <a:spLocks noChangeArrowheads="1"/>
                </p:cNvSpPr>
                <p:nvPr userDrawn="1"/>
              </p:nvSpPr>
              <p:spPr bwMode="gray">
                <a:xfrm>
                  <a:off x="432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2" name="Rectangle 577"/>
                <p:cNvSpPr>
                  <a:spLocks noChangeArrowheads="1"/>
                </p:cNvSpPr>
                <p:nvPr userDrawn="1"/>
              </p:nvSpPr>
              <p:spPr bwMode="gray">
                <a:xfrm>
                  <a:off x="435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3" name="Rectangle 578"/>
                <p:cNvSpPr>
                  <a:spLocks noChangeArrowheads="1"/>
                </p:cNvSpPr>
                <p:nvPr userDrawn="1"/>
              </p:nvSpPr>
              <p:spPr bwMode="gray">
                <a:xfrm>
                  <a:off x="440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4" name="Rectangle 579"/>
                <p:cNvSpPr>
                  <a:spLocks noChangeArrowheads="1"/>
                </p:cNvSpPr>
                <p:nvPr userDrawn="1"/>
              </p:nvSpPr>
              <p:spPr bwMode="gray">
                <a:xfrm>
                  <a:off x="443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5" name="Rectangle 580"/>
                <p:cNvSpPr>
                  <a:spLocks noChangeArrowheads="1"/>
                </p:cNvSpPr>
                <p:nvPr userDrawn="1"/>
              </p:nvSpPr>
              <p:spPr bwMode="gray">
                <a:xfrm>
                  <a:off x="446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6" name="Rectangle 581"/>
                <p:cNvSpPr>
                  <a:spLocks noChangeArrowheads="1"/>
                </p:cNvSpPr>
                <p:nvPr userDrawn="1"/>
              </p:nvSpPr>
              <p:spPr bwMode="gray">
                <a:xfrm>
                  <a:off x="450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7" name="Rectangle 582"/>
                <p:cNvSpPr>
                  <a:spLocks noChangeArrowheads="1"/>
                </p:cNvSpPr>
                <p:nvPr userDrawn="1"/>
              </p:nvSpPr>
              <p:spPr bwMode="gray">
                <a:xfrm>
                  <a:off x="454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8" name="Rectangle 583"/>
                <p:cNvSpPr>
                  <a:spLocks noChangeArrowheads="1"/>
                </p:cNvSpPr>
                <p:nvPr userDrawn="1"/>
              </p:nvSpPr>
              <p:spPr bwMode="gray">
                <a:xfrm>
                  <a:off x="4569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9" name="Rectangle 584"/>
                <p:cNvSpPr>
                  <a:spLocks noChangeArrowheads="1"/>
                </p:cNvSpPr>
                <p:nvPr userDrawn="1"/>
              </p:nvSpPr>
              <p:spPr bwMode="gray">
                <a:xfrm>
                  <a:off x="461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0" name="Rectangle 585"/>
                <p:cNvSpPr>
                  <a:spLocks noChangeArrowheads="1"/>
                </p:cNvSpPr>
                <p:nvPr userDrawn="1"/>
              </p:nvSpPr>
              <p:spPr bwMode="gray">
                <a:xfrm>
                  <a:off x="463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1" name="Rectangle 586"/>
                <p:cNvSpPr>
                  <a:spLocks noChangeArrowheads="1"/>
                </p:cNvSpPr>
                <p:nvPr userDrawn="1"/>
              </p:nvSpPr>
              <p:spPr bwMode="gray">
                <a:xfrm>
                  <a:off x="467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2" name="Rectangle 587"/>
                <p:cNvSpPr>
                  <a:spLocks noChangeArrowheads="1"/>
                </p:cNvSpPr>
                <p:nvPr userDrawn="1"/>
              </p:nvSpPr>
              <p:spPr bwMode="gray">
                <a:xfrm>
                  <a:off x="471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3" name="Rectangle 588"/>
                <p:cNvSpPr>
                  <a:spLocks noChangeArrowheads="1"/>
                </p:cNvSpPr>
                <p:nvPr userDrawn="1"/>
              </p:nvSpPr>
              <p:spPr bwMode="gray">
                <a:xfrm>
                  <a:off x="474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4" name="Rectangle 589"/>
                <p:cNvSpPr>
                  <a:spLocks noChangeArrowheads="1"/>
                </p:cNvSpPr>
                <p:nvPr userDrawn="1"/>
              </p:nvSpPr>
              <p:spPr bwMode="gray">
                <a:xfrm>
                  <a:off x="478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5" name="Rectangle 590"/>
                <p:cNvSpPr>
                  <a:spLocks noChangeArrowheads="1"/>
                </p:cNvSpPr>
                <p:nvPr userDrawn="1"/>
              </p:nvSpPr>
              <p:spPr bwMode="gray">
                <a:xfrm>
                  <a:off x="4813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6" name="Rectangle 591"/>
                <p:cNvSpPr>
                  <a:spLocks noChangeArrowheads="1"/>
                </p:cNvSpPr>
                <p:nvPr userDrawn="1"/>
              </p:nvSpPr>
              <p:spPr bwMode="gray">
                <a:xfrm>
                  <a:off x="485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7" name="Rectangle 592"/>
                <p:cNvSpPr>
                  <a:spLocks noChangeArrowheads="1"/>
                </p:cNvSpPr>
                <p:nvPr userDrawn="1"/>
              </p:nvSpPr>
              <p:spPr bwMode="gray">
                <a:xfrm>
                  <a:off x="488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8" name="Rectangle 593"/>
                <p:cNvSpPr>
                  <a:spLocks noChangeArrowheads="1"/>
                </p:cNvSpPr>
                <p:nvPr userDrawn="1"/>
              </p:nvSpPr>
              <p:spPr bwMode="gray">
                <a:xfrm>
                  <a:off x="491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9" name="Rectangle 594"/>
                <p:cNvSpPr>
                  <a:spLocks noChangeArrowheads="1"/>
                </p:cNvSpPr>
                <p:nvPr userDrawn="1"/>
              </p:nvSpPr>
              <p:spPr bwMode="gray">
                <a:xfrm>
                  <a:off x="495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0" name="Rectangle 595"/>
                <p:cNvSpPr>
                  <a:spLocks noChangeArrowheads="1"/>
                </p:cNvSpPr>
                <p:nvPr userDrawn="1"/>
              </p:nvSpPr>
              <p:spPr bwMode="gray">
                <a:xfrm>
                  <a:off x="4995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1" name="Rectangle 596"/>
                <p:cNvSpPr>
                  <a:spLocks noChangeArrowheads="1"/>
                </p:cNvSpPr>
                <p:nvPr userDrawn="1"/>
              </p:nvSpPr>
              <p:spPr bwMode="gray">
                <a:xfrm>
                  <a:off x="503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2" name="Rectangle 597"/>
                <p:cNvSpPr>
                  <a:spLocks noChangeArrowheads="1"/>
                </p:cNvSpPr>
                <p:nvPr userDrawn="1"/>
              </p:nvSpPr>
              <p:spPr bwMode="gray">
                <a:xfrm>
                  <a:off x="505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3" name="Rectangle 598"/>
                <p:cNvSpPr>
                  <a:spLocks noChangeArrowheads="1"/>
                </p:cNvSpPr>
                <p:nvPr userDrawn="1"/>
              </p:nvSpPr>
              <p:spPr bwMode="gray">
                <a:xfrm>
                  <a:off x="509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4" name="Rectangle 599"/>
                <p:cNvSpPr>
                  <a:spLocks noChangeArrowheads="1"/>
                </p:cNvSpPr>
                <p:nvPr userDrawn="1"/>
              </p:nvSpPr>
              <p:spPr bwMode="gray">
                <a:xfrm>
                  <a:off x="5126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5" name="Rectangle 600"/>
                <p:cNvSpPr>
                  <a:spLocks noChangeArrowheads="1"/>
                </p:cNvSpPr>
                <p:nvPr userDrawn="1"/>
              </p:nvSpPr>
              <p:spPr bwMode="gray">
                <a:xfrm>
                  <a:off x="516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6" name="Rectangle 601"/>
                <p:cNvSpPr>
                  <a:spLocks noChangeArrowheads="1"/>
                </p:cNvSpPr>
                <p:nvPr userDrawn="1"/>
              </p:nvSpPr>
              <p:spPr bwMode="gray">
                <a:xfrm>
                  <a:off x="5199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7" name="Rectangle 602"/>
                <p:cNvSpPr>
                  <a:spLocks noChangeArrowheads="1"/>
                </p:cNvSpPr>
                <p:nvPr userDrawn="1"/>
              </p:nvSpPr>
              <p:spPr bwMode="gray">
                <a:xfrm>
                  <a:off x="524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8" name="Rectangle 603"/>
                <p:cNvSpPr>
                  <a:spLocks noChangeArrowheads="1"/>
                </p:cNvSpPr>
                <p:nvPr userDrawn="1"/>
              </p:nvSpPr>
              <p:spPr bwMode="gray">
                <a:xfrm>
                  <a:off x="527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9" name="Rectangle 604"/>
                <p:cNvSpPr>
                  <a:spLocks noChangeArrowheads="1"/>
                </p:cNvSpPr>
                <p:nvPr userDrawn="1"/>
              </p:nvSpPr>
              <p:spPr bwMode="gray">
                <a:xfrm>
                  <a:off x="530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0" name="Rectangle 605"/>
                <p:cNvSpPr>
                  <a:spLocks noChangeArrowheads="1"/>
                </p:cNvSpPr>
                <p:nvPr userDrawn="1"/>
              </p:nvSpPr>
              <p:spPr bwMode="gray">
                <a:xfrm>
                  <a:off x="5336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1" name="Rectangle 606"/>
                <p:cNvSpPr>
                  <a:spLocks noChangeArrowheads="1"/>
                </p:cNvSpPr>
                <p:nvPr userDrawn="1"/>
              </p:nvSpPr>
              <p:spPr bwMode="gray">
                <a:xfrm>
                  <a:off x="537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2" name="Rectangle 607"/>
                <p:cNvSpPr>
                  <a:spLocks noChangeArrowheads="1"/>
                </p:cNvSpPr>
                <p:nvPr userDrawn="1"/>
              </p:nvSpPr>
              <p:spPr bwMode="gray">
                <a:xfrm>
                  <a:off x="54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3" name="Rectangle 608"/>
                <p:cNvSpPr>
                  <a:spLocks noChangeArrowheads="1"/>
                </p:cNvSpPr>
                <p:nvPr userDrawn="1"/>
              </p:nvSpPr>
              <p:spPr bwMode="gray">
                <a:xfrm>
                  <a:off x="544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4" name="Rectangle 609"/>
                <p:cNvSpPr>
                  <a:spLocks noChangeArrowheads="1"/>
                </p:cNvSpPr>
                <p:nvPr userDrawn="1"/>
              </p:nvSpPr>
              <p:spPr bwMode="gray">
                <a:xfrm>
                  <a:off x="547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5" name="Rectangle 610"/>
                <p:cNvSpPr>
                  <a:spLocks noChangeArrowheads="1"/>
                </p:cNvSpPr>
                <p:nvPr userDrawn="1"/>
              </p:nvSpPr>
              <p:spPr bwMode="gray">
                <a:xfrm>
                  <a:off x="551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6" name="Rectangle 611"/>
                <p:cNvSpPr>
                  <a:spLocks noChangeArrowheads="1"/>
                </p:cNvSpPr>
                <p:nvPr userDrawn="1"/>
              </p:nvSpPr>
              <p:spPr bwMode="gray">
                <a:xfrm>
                  <a:off x="5549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7" name="Rectangle 612"/>
                <p:cNvSpPr>
                  <a:spLocks noChangeArrowheads="1"/>
                </p:cNvSpPr>
                <p:nvPr userDrawn="1"/>
              </p:nvSpPr>
              <p:spPr bwMode="gray">
                <a:xfrm>
                  <a:off x="5587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8" name="Rectangle 613"/>
                <p:cNvSpPr>
                  <a:spLocks noChangeArrowheads="1"/>
                </p:cNvSpPr>
                <p:nvPr userDrawn="1"/>
              </p:nvSpPr>
              <p:spPr bwMode="gray">
                <a:xfrm>
                  <a:off x="561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9" name="Rectangle 614"/>
                <p:cNvSpPr>
                  <a:spLocks noChangeArrowheads="1"/>
                </p:cNvSpPr>
                <p:nvPr userDrawn="1"/>
              </p:nvSpPr>
              <p:spPr bwMode="gray">
                <a:xfrm>
                  <a:off x="565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0" name="Rectangle 615"/>
                <p:cNvSpPr>
                  <a:spLocks noChangeArrowheads="1"/>
                </p:cNvSpPr>
                <p:nvPr userDrawn="1"/>
              </p:nvSpPr>
              <p:spPr bwMode="gray">
                <a:xfrm>
                  <a:off x="569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1" name="Rectangle 616"/>
                <p:cNvSpPr>
                  <a:spLocks noChangeArrowheads="1"/>
                </p:cNvSpPr>
                <p:nvPr userDrawn="1"/>
              </p:nvSpPr>
              <p:spPr bwMode="gray">
                <a:xfrm>
                  <a:off x="573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2" name="Rectangle 617"/>
                <p:cNvSpPr>
                  <a:spLocks noChangeArrowheads="1"/>
                </p:cNvSpPr>
                <p:nvPr userDrawn="1"/>
              </p:nvSpPr>
              <p:spPr bwMode="gray">
                <a:xfrm>
                  <a:off x="576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3" name="Rectangle 618"/>
                <p:cNvSpPr>
                  <a:spLocks noChangeArrowheads="1"/>
                </p:cNvSpPr>
                <p:nvPr userDrawn="1"/>
              </p:nvSpPr>
              <p:spPr bwMode="gray">
                <a:xfrm>
                  <a:off x="579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4" name="Rectangle 619"/>
                <p:cNvSpPr>
                  <a:spLocks noChangeArrowheads="1"/>
                </p:cNvSpPr>
                <p:nvPr userDrawn="1"/>
              </p:nvSpPr>
              <p:spPr bwMode="gray">
                <a:xfrm>
                  <a:off x="583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5" name="Rectangle 620"/>
                <p:cNvSpPr>
                  <a:spLocks noChangeArrowheads="1"/>
                </p:cNvSpPr>
                <p:nvPr userDrawn="1"/>
              </p:nvSpPr>
              <p:spPr bwMode="gray">
                <a:xfrm>
                  <a:off x="587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6" name="Rectangle 621"/>
                <p:cNvSpPr>
                  <a:spLocks noChangeArrowheads="1"/>
                </p:cNvSpPr>
                <p:nvPr userDrawn="1"/>
              </p:nvSpPr>
              <p:spPr bwMode="gray">
                <a:xfrm>
                  <a:off x="590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7" name="Rectangle 622"/>
                <p:cNvSpPr>
                  <a:spLocks noChangeArrowheads="1"/>
                </p:cNvSpPr>
                <p:nvPr userDrawn="1"/>
              </p:nvSpPr>
              <p:spPr bwMode="gray">
                <a:xfrm>
                  <a:off x="5936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8" name="Rectangle 623"/>
                <p:cNvSpPr>
                  <a:spLocks noChangeArrowheads="1"/>
                </p:cNvSpPr>
                <p:nvPr userDrawn="1"/>
              </p:nvSpPr>
              <p:spPr bwMode="gray">
                <a:xfrm>
                  <a:off x="597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9" name="Rectangle 624"/>
                <p:cNvSpPr>
                  <a:spLocks noChangeArrowheads="1"/>
                </p:cNvSpPr>
                <p:nvPr userDrawn="1"/>
              </p:nvSpPr>
              <p:spPr bwMode="gray">
                <a:xfrm>
                  <a:off x="600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0" name="Rectangle 625"/>
                <p:cNvSpPr>
                  <a:spLocks noChangeArrowheads="1"/>
                </p:cNvSpPr>
                <p:nvPr userDrawn="1"/>
              </p:nvSpPr>
              <p:spPr bwMode="gray">
                <a:xfrm>
                  <a:off x="604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1" name="Rectangle 626"/>
                <p:cNvSpPr>
                  <a:spLocks noChangeArrowheads="1"/>
                </p:cNvSpPr>
                <p:nvPr userDrawn="1"/>
              </p:nvSpPr>
              <p:spPr bwMode="gray">
                <a:xfrm>
                  <a:off x="607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2" name="Rectangle 627"/>
                <p:cNvSpPr>
                  <a:spLocks noChangeArrowheads="1"/>
                </p:cNvSpPr>
                <p:nvPr userDrawn="1"/>
              </p:nvSpPr>
              <p:spPr bwMode="gray">
                <a:xfrm>
                  <a:off x="6111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3" name="Rectangle 628"/>
                <p:cNvSpPr>
                  <a:spLocks noChangeArrowheads="1"/>
                </p:cNvSpPr>
                <p:nvPr userDrawn="1"/>
              </p:nvSpPr>
              <p:spPr bwMode="gray">
                <a:xfrm>
                  <a:off x="615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4" name="Rectangle 629"/>
                <p:cNvSpPr>
                  <a:spLocks noChangeArrowheads="1"/>
                </p:cNvSpPr>
                <p:nvPr userDrawn="1"/>
              </p:nvSpPr>
              <p:spPr bwMode="gray">
                <a:xfrm>
                  <a:off x="618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5" name="Rectangle 630"/>
                <p:cNvSpPr>
                  <a:spLocks noChangeArrowheads="1"/>
                </p:cNvSpPr>
                <p:nvPr userDrawn="1"/>
              </p:nvSpPr>
              <p:spPr bwMode="gray">
                <a:xfrm>
                  <a:off x="621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6" name="Rectangle 631"/>
                <p:cNvSpPr>
                  <a:spLocks noChangeArrowheads="1"/>
                </p:cNvSpPr>
                <p:nvPr userDrawn="1"/>
              </p:nvSpPr>
              <p:spPr bwMode="gray">
                <a:xfrm>
                  <a:off x="625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7" name="Rectangle 632"/>
                <p:cNvSpPr>
                  <a:spLocks noChangeArrowheads="1"/>
                </p:cNvSpPr>
                <p:nvPr userDrawn="1"/>
              </p:nvSpPr>
              <p:spPr bwMode="gray">
                <a:xfrm>
                  <a:off x="6275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8" name="Rectangle 633"/>
                <p:cNvSpPr>
                  <a:spLocks noChangeArrowheads="1"/>
                </p:cNvSpPr>
                <p:nvPr userDrawn="1"/>
              </p:nvSpPr>
              <p:spPr bwMode="gray">
                <a:xfrm>
                  <a:off x="632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9" name="Rectangle 634"/>
                <p:cNvSpPr>
                  <a:spLocks noChangeArrowheads="1"/>
                </p:cNvSpPr>
                <p:nvPr userDrawn="1"/>
              </p:nvSpPr>
              <p:spPr bwMode="gray">
                <a:xfrm>
                  <a:off x="635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0" name="Rectangle 635"/>
                <p:cNvSpPr>
                  <a:spLocks noChangeArrowheads="1"/>
                </p:cNvSpPr>
                <p:nvPr userDrawn="1"/>
              </p:nvSpPr>
              <p:spPr bwMode="gray">
                <a:xfrm>
                  <a:off x="639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1" name="Rectangle 636"/>
                <p:cNvSpPr>
                  <a:spLocks noChangeArrowheads="1"/>
                </p:cNvSpPr>
                <p:nvPr userDrawn="1"/>
              </p:nvSpPr>
              <p:spPr bwMode="gray">
                <a:xfrm>
                  <a:off x="642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2" name="Rectangle 637"/>
                <p:cNvSpPr>
                  <a:spLocks noChangeArrowheads="1"/>
                </p:cNvSpPr>
                <p:nvPr userDrawn="1"/>
              </p:nvSpPr>
              <p:spPr bwMode="gray">
                <a:xfrm>
                  <a:off x="646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3" name="Rectangle 638"/>
                <p:cNvSpPr>
                  <a:spLocks noChangeArrowheads="1"/>
                </p:cNvSpPr>
                <p:nvPr userDrawn="1"/>
              </p:nvSpPr>
              <p:spPr bwMode="gray">
                <a:xfrm>
                  <a:off x="650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4" name="Rectangle 639"/>
                <p:cNvSpPr>
                  <a:spLocks noChangeArrowheads="1"/>
                </p:cNvSpPr>
                <p:nvPr userDrawn="1"/>
              </p:nvSpPr>
              <p:spPr bwMode="gray">
                <a:xfrm>
                  <a:off x="653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5" name="Rectangle 640"/>
                <p:cNvSpPr>
                  <a:spLocks noChangeArrowheads="1"/>
                </p:cNvSpPr>
                <p:nvPr userDrawn="1"/>
              </p:nvSpPr>
              <p:spPr bwMode="gray">
                <a:xfrm>
                  <a:off x="656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6" name="Rectangle 641"/>
                <p:cNvSpPr>
                  <a:spLocks noChangeArrowheads="1"/>
                </p:cNvSpPr>
                <p:nvPr userDrawn="1"/>
              </p:nvSpPr>
              <p:spPr bwMode="gray">
                <a:xfrm>
                  <a:off x="659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7" name="Rectangle 642"/>
                <p:cNvSpPr>
                  <a:spLocks noChangeArrowheads="1"/>
                </p:cNvSpPr>
                <p:nvPr userDrawn="1"/>
              </p:nvSpPr>
              <p:spPr bwMode="gray">
                <a:xfrm>
                  <a:off x="6635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8" name="Rectangle 643"/>
                <p:cNvSpPr>
                  <a:spLocks noChangeArrowheads="1"/>
                </p:cNvSpPr>
                <p:nvPr userDrawn="1"/>
              </p:nvSpPr>
              <p:spPr bwMode="gray">
                <a:xfrm>
                  <a:off x="667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9" name="Rectangle 644"/>
                <p:cNvSpPr>
                  <a:spLocks noChangeArrowheads="1"/>
                </p:cNvSpPr>
                <p:nvPr userDrawn="1"/>
              </p:nvSpPr>
              <p:spPr bwMode="gray">
                <a:xfrm>
                  <a:off x="67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0" name="Rectangle 645"/>
                <p:cNvSpPr>
                  <a:spLocks noChangeArrowheads="1"/>
                </p:cNvSpPr>
                <p:nvPr userDrawn="1"/>
              </p:nvSpPr>
              <p:spPr bwMode="gray">
                <a:xfrm>
                  <a:off x="673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1" name="Rectangle 646"/>
                <p:cNvSpPr>
                  <a:spLocks noChangeArrowheads="1"/>
                </p:cNvSpPr>
                <p:nvPr userDrawn="1"/>
              </p:nvSpPr>
              <p:spPr bwMode="gray">
                <a:xfrm>
                  <a:off x="677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2" name="Rectangle 647"/>
                <p:cNvSpPr>
                  <a:spLocks noChangeArrowheads="1"/>
                </p:cNvSpPr>
                <p:nvPr userDrawn="1"/>
              </p:nvSpPr>
              <p:spPr bwMode="gray">
                <a:xfrm>
                  <a:off x="68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3" name="Rectangle 648"/>
                <p:cNvSpPr>
                  <a:spLocks noChangeArrowheads="1"/>
                </p:cNvSpPr>
                <p:nvPr userDrawn="1"/>
              </p:nvSpPr>
              <p:spPr bwMode="gray">
                <a:xfrm>
                  <a:off x="684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4" name="Rectangle 649"/>
                <p:cNvSpPr>
                  <a:spLocks noChangeArrowheads="1"/>
                </p:cNvSpPr>
                <p:nvPr userDrawn="1"/>
              </p:nvSpPr>
              <p:spPr bwMode="gray">
                <a:xfrm>
                  <a:off x="688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5" name="Rectangle 650"/>
                <p:cNvSpPr>
                  <a:spLocks noChangeArrowheads="1"/>
                </p:cNvSpPr>
                <p:nvPr userDrawn="1"/>
              </p:nvSpPr>
              <p:spPr bwMode="gray">
                <a:xfrm>
                  <a:off x="691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6" name="Rectangle 651"/>
                <p:cNvSpPr>
                  <a:spLocks noChangeArrowheads="1"/>
                </p:cNvSpPr>
                <p:nvPr userDrawn="1"/>
              </p:nvSpPr>
              <p:spPr bwMode="gray">
                <a:xfrm>
                  <a:off x="695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7" name="Rectangle 652"/>
                <p:cNvSpPr>
                  <a:spLocks noChangeArrowheads="1"/>
                </p:cNvSpPr>
                <p:nvPr userDrawn="1"/>
              </p:nvSpPr>
              <p:spPr bwMode="gray">
                <a:xfrm>
                  <a:off x="699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8" name="Rectangle 653"/>
                <p:cNvSpPr>
                  <a:spLocks noChangeArrowheads="1"/>
                </p:cNvSpPr>
                <p:nvPr userDrawn="1"/>
              </p:nvSpPr>
              <p:spPr bwMode="gray">
                <a:xfrm>
                  <a:off x="702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9" name="Rectangle 654"/>
                <p:cNvSpPr>
                  <a:spLocks noChangeArrowheads="1"/>
                </p:cNvSpPr>
                <p:nvPr userDrawn="1"/>
              </p:nvSpPr>
              <p:spPr bwMode="gray">
                <a:xfrm>
                  <a:off x="7059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0" name="Rectangle 655"/>
                <p:cNvSpPr>
                  <a:spLocks noChangeArrowheads="1"/>
                </p:cNvSpPr>
                <p:nvPr userDrawn="1"/>
              </p:nvSpPr>
              <p:spPr bwMode="gray">
                <a:xfrm>
                  <a:off x="709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1" name="Rectangle 656"/>
                <p:cNvSpPr>
                  <a:spLocks noChangeArrowheads="1"/>
                </p:cNvSpPr>
                <p:nvPr userDrawn="1"/>
              </p:nvSpPr>
              <p:spPr bwMode="gray">
                <a:xfrm>
                  <a:off x="712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2" name="Rectangle 657"/>
                <p:cNvSpPr>
                  <a:spLocks noChangeArrowheads="1"/>
                </p:cNvSpPr>
                <p:nvPr userDrawn="1"/>
              </p:nvSpPr>
              <p:spPr bwMode="gray">
                <a:xfrm>
                  <a:off x="716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3" name="Rectangle 658"/>
                <p:cNvSpPr>
                  <a:spLocks noChangeArrowheads="1"/>
                </p:cNvSpPr>
                <p:nvPr userDrawn="1"/>
              </p:nvSpPr>
              <p:spPr bwMode="gray">
                <a:xfrm>
                  <a:off x="719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4" name="Rectangle 659"/>
                <p:cNvSpPr>
                  <a:spLocks noChangeArrowheads="1"/>
                </p:cNvSpPr>
                <p:nvPr userDrawn="1"/>
              </p:nvSpPr>
              <p:spPr bwMode="gray">
                <a:xfrm>
                  <a:off x="723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5" name="Rectangle 660"/>
                <p:cNvSpPr>
                  <a:spLocks noChangeArrowheads="1"/>
                </p:cNvSpPr>
                <p:nvPr userDrawn="1"/>
              </p:nvSpPr>
              <p:spPr bwMode="gray">
                <a:xfrm>
                  <a:off x="727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6" name="Rectangle 661"/>
                <p:cNvSpPr>
                  <a:spLocks noChangeArrowheads="1"/>
                </p:cNvSpPr>
                <p:nvPr userDrawn="1"/>
              </p:nvSpPr>
              <p:spPr bwMode="gray">
                <a:xfrm>
                  <a:off x="730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7" name="Rectangle 662"/>
                <p:cNvSpPr>
                  <a:spLocks noChangeArrowheads="1"/>
                </p:cNvSpPr>
                <p:nvPr userDrawn="1"/>
              </p:nvSpPr>
              <p:spPr bwMode="gray">
                <a:xfrm>
                  <a:off x="733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8" name="Rectangle 663"/>
                <p:cNvSpPr>
                  <a:spLocks noChangeArrowheads="1"/>
                </p:cNvSpPr>
                <p:nvPr userDrawn="1"/>
              </p:nvSpPr>
              <p:spPr bwMode="gray">
                <a:xfrm>
                  <a:off x="737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9" name="Rectangle 664"/>
                <p:cNvSpPr>
                  <a:spLocks noChangeArrowheads="1"/>
                </p:cNvSpPr>
                <p:nvPr userDrawn="1"/>
              </p:nvSpPr>
              <p:spPr bwMode="gray">
                <a:xfrm>
                  <a:off x="7401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0" name="Rectangle 665"/>
                <p:cNvSpPr>
                  <a:spLocks noChangeArrowheads="1"/>
                </p:cNvSpPr>
                <p:nvPr userDrawn="1"/>
              </p:nvSpPr>
              <p:spPr bwMode="gray">
                <a:xfrm>
                  <a:off x="7443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1" name="Rectangle 666"/>
                <p:cNvSpPr>
                  <a:spLocks noChangeArrowheads="1"/>
                </p:cNvSpPr>
                <p:nvPr userDrawn="1"/>
              </p:nvSpPr>
              <p:spPr bwMode="gray">
                <a:xfrm>
                  <a:off x="747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2" name="Rectangle 667"/>
                <p:cNvSpPr>
                  <a:spLocks noChangeArrowheads="1"/>
                </p:cNvSpPr>
                <p:nvPr userDrawn="1"/>
              </p:nvSpPr>
              <p:spPr bwMode="gray">
                <a:xfrm>
                  <a:off x="751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3" name="Rectangle 668"/>
                <p:cNvSpPr>
                  <a:spLocks noChangeArrowheads="1"/>
                </p:cNvSpPr>
                <p:nvPr userDrawn="1"/>
              </p:nvSpPr>
              <p:spPr bwMode="gray">
                <a:xfrm>
                  <a:off x="755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4" name="Rectangle 669"/>
                <p:cNvSpPr>
                  <a:spLocks noChangeArrowheads="1"/>
                </p:cNvSpPr>
                <p:nvPr userDrawn="1"/>
              </p:nvSpPr>
              <p:spPr bwMode="gray">
                <a:xfrm>
                  <a:off x="7577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5" name="Rectangle 670"/>
                <p:cNvSpPr>
                  <a:spLocks noChangeArrowheads="1"/>
                </p:cNvSpPr>
                <p:nvPr userDrawn="1"/>
              </p:nvSpPr>
              <p:spPr bwMode="gray">
                <a:xfrm>
                  <a:off x="762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6" name="Rectangle 671"/>
                <p:cNvSpPr>
                  <a:spLocks noChangeArrowheads="1"/>
                </p:cNvSpPr>
                <p:nvPr userDrawn="1"/>
              </p:nvSpPr>
              <p:spPr bwMode="gray">
                <a:xfrm>
                  <a:off x="764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7" name="Rectangle 672"/>
                <p:cNvSpPr>
                  <a:spLocks noChangeArrowheads="1"/>
                </p:cNvSpPr>
                <p:nvPr userDrawn="1"/>
              </p:nvSpPr>
              <p:spPr bwMode="gray">
                <a:xfrm>
                  <a:off x="769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8" name="Rectangle 673"/>
                <p:cNvSpPr>
                  <a:spLocks noChangeArrowheads="1"/>
                </p:cNvSpPr>
                <p:nvPr userDrawn="1"/>
              </p:nvSpPr>
              <p:spPr bwMode="gray">
                <a:xfrm>
                  <a:off x="772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9" name="Rectangle 674"/>
                <p:cNvSpPr>
                  <a:spLocks noChangeArrowheads="1"/>
                </p:cNvSpPr>
                <p:nvPr userDrawn="1"/>
              </p:nvSpPr>
              <p:spPr bwMode="gray">
                <a:xfrm>
                  <a:off x="776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0" name="Rectangle 675"/>
                <p:cNvSpPr>
                  <a:spLocks noChangeArrowheads="1"/>
                </p:cNvSpPr>
                <p:nvPr userDrawn="1"/>
              </p:nvSpPr>
              <p:spPr bwMode="gray">
                <a:xfrm>
                  <a:off x="779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1" name="Rectangle 676"/>
                <p:cNvSpPr>
                  <a:spLocks noChangeArrowheads="1"/>
                </p:cNvSpPr>
                <p:nvPr userDrawn="1"/>
              </p:nvSpPr>
              <p:spPr bwMode="gray">
                <a:xfrm>
                  <a:off x="782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2" name="Rectangle 677"/>
                <p:cNvSpPr>
                  <a:spLocks noChangeArrowheads="1"/>
                </p:cNvSpPr>
                <p:nvPr userDrawn="1"/>
              </p:nvSpPr>
              <p:spPr bwMode="gray">
                <a:xfrm>
                  <a:off x="786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3" name="Rectangle 678"/>
                <p:cNvSpPr>
                  <a:spLocks noChangeArrowheads="1"/>
                </p:cNvSpPr>
                <p:nvPr userDrawn="1"/>
              </p:nvSpPr>
              <p:spPr bwMode="gray">
                <a:xfrm>
                  <a:off x="789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4" name="Rectangle 679"/>
                <p:cNvSpPr>
                  <a:spLocks noChangeArrowheads="1"/>
                </p:cNvSpPr>
                <p:nvPr userDrawn="1"/>
              </p:nvSpPr>
              <p:spPr bwMode="gray">
                <a:xfrm>
                  <a:off x="793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5" name="Rectangle 680"/>
                <p:cNvSpPr>
                  <a:spLocks noChangeArrowheads="1"/>
                </p:cNvSpPr>
                <p:nvPr userDrawn="1"/>
              </p:nvSpPr>
              <p:spPr bwMode="gray">
                <a:xfrm>
                  <a:off x="797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6" name="Rectangle 681"/>
                <p:cNvSpPr>
                  <a:spLocks noChangeArrowheads="1"/>
                </p:cNvSpPr>
                <p:nvPr userDrawn="1"/>
              </p:nvSpPr>
              <p:spPr bwMode="gray">
                <a:xfrm>
                  <a:off x="800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7" name="Rectangle 682"/>
                <p:cNvSpPr>
                  <a:spLocks noChangeArrowheads="1"/>
                </p:cNvSpPr>
                <p:nvPr userDrawn="1"/>
              </p:nvSpPr>
              <p:spPr bwMode="gray">
                <a:xfrm>
                  <a:off x="803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8" name="Rectangle 683"/>
                <p:cNvSpPr>
                  <a:spLocks noChangeArrowheads="1"/>
                </p:cNvSpPr>
                <p:nvPr userDrawn="1"/>
              </p:nvSpPr>
              <p:spPr bwMode="gray">
                <a:xfrm>
                  <a:off x="807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9" name="Rectangle 684"/>
                <p:cNvSpPr>
                  <a:spLocks noChangeArrowheads="1"/>
                </p:cNvSpPr>
                <p:nvPr userDrawn="1"/>
              </p:nvSpPr>
              <p:spPr bwMode="gray">
                <a:xfrm>
                  <a:off x="811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40" name="Rectangle 685"/>
                <p:cNvSpPr>
                  <a:spLocks noChangeArrowheads="1"/>
                </p:cNvSpPr>
                <p:nvPr userDrawn="1"/>
              </p:nvSpPr>
              <p:spPr bwMode="gray">
                <a:xfrm>
                  <a:off x="814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41" name="Rectangle 686"/>
                <p:cNvSpPr>
                  <a:spLocks noChangeArrowheads="1"/>
                </p:cNvSpPr>
                <p:nvPr userDrawn="1"/>
              </p:nvSpPr>
              <p:spPr bwMode="gray">
                <a:xfrm>
                  <a:off x="8178" y="1349"/>
                  <a:ext cx="15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</p:grpSp>
          <p:sp>
            <p:nvSpPr>
              <p:cNvPr id="111" name="Rectangle 687"/>
              <p:cNvSpPr>
                <a:spLocks noChangeArrowheads="1"/>
              </p:cNvSpPr>
              <p:nvPr userDrawn="1"/>
            </p:nvSpPr>
            <p:spPr bwMode="gray">
              <a:xfrm>
                <a:off x="0" y="3839"/>
                <a:ext cx="5763" cy="227"/>
              </a:xfrm>
              <a:prstGeom prst="rect">
                <a:avLst/>
              </a:prstGeom>
              <a:solidFill>
                <a:schemeClr val="bg1">
                  <a:alpha val="14999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</p:grpSp>
        <p:sp>
          <p:nvSpPr>
            <p:cNvPr id="9" name="Rectangle 688"/>
            <p:cNvSpPr>
              <a:spLocks noChangeArrowheads="1"/>
            </p:cNvSpPr>
            <p:nvPr userDrawn="1"/>
          </p:nvSpPr>
          <p:spPr bwMode="gray">
            <a:xfrm>
              <a:off x="1955" y="2313"/>
              <a:ext cx="153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buClrTx/>
                <a:buSzTx/>
                <a:buFontTx/>
                <a:buNone/>
                <a:defRPr/>
              </a:pPr>
              <a:r>
                <a:rPr lang="fr-FR" sz="1400" b="1">
                  <a:solidFill>
                    <a:srgbClr val="FFFFFF"/>
                  </a:solidFill>
                  <a:effectLst/>
                  <a:latin typeface="Trebuchet MS" pitchFamily="34" charset="0"/>
                </a:rPr>
                <a:t>JOINING UP GOVERNMENTS</a:t>
              </a:r>
            </a:p>
          </p:txBody>
        </p:sp>
        <p:sp>
          <p:nvSpPr>
            <p:cNvPr id="10" name="Text Box 689"/>
            <p:cNvSpPr txBox="1">
              <a:spLocks noChangeArrowheads="1"/>
            </p:cNvSpPr>
            <p:nvPr userDrawn="1"/>
          </p:nvSpPr>
          <p:spPr bwMode="gray">
            <a:xfrm>
              <a:off x="4512" y="2301"/>
              <a:ext cx="48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9pPr>
            </a:lstStyle>
            <a:p>
              <a:pPr algn="r" eaLnBrk="1" hangingPunct="1">
                <a:buClrTx/>
                <a:buSzTx/>
                <a:buFontTx/>
                <a:buNone/>
              </a:pPr>
              <a:r>
                <a:rPr lang="en-GB" sz="800" b="1">
                  <a:solidFill>
                    <a:srgbClr val="FFFFFF"/>
                  </a:solidFill>
                  <a:effectLst/>
                </a:rPr>
                <a:t>EUROPEAN</a:t>
              </a:r>
              <a:br>
                <a:rPr lang="en-GB" sz="800" b="1">
                  <a:solidFill>
                    <a:srgbClr val="FFFFFF"/>
                  </a:solidFill>
                  <a:effectLst/>
                </a:rPr>
              </a:br>
              <a:r>
                <a:rPr lang="en-GB" sz="800" b="1">
                  <a:solidFill>
                    <a:srgbClr val="FFFFFF"/>
                  </a:solidFill>
                  <a:effectLst/>
                </a:rPr>
                <a:t>COMMISSION</a:t>
              </a:r>
              <a:endParaRPr lang="en-GB" sz="800">
                <a:solidFill>
                  <a:srgbClr val="FFFFFF"/>
                </a:solidFill>
                <a:effectLst/>
              </a:endParaRPr>
            </a:p>
          </p:txBody>
        </p:sp>
        <p:grpSp>
          <p:nvGrpSpPr>
            <p:cNvPr id="11" name="Group 690"/>
            <p:cNvGrpSpPr>
              <a:grpSpLocks noChangeAspect="1"/>
            </p:cNvGrpSpPr>
            <p:nvPr userDrawn="1"/>
          </p:nvGrpSpPr>
          <p:grpSpPr bwMode="auto">
            <a:xfrm>
              <a:off x="4995" y="2296"/>
              <a:ext cx="358" cy="227"/>
              <a:chOff x="252" y="4012"/>
              <a:chExt cx="396" cy="254"/>
            </a:xfrm>
          </p:grpSpPr>
          <p:sp>
            <p:nvSpPr>
              <p:cNvPr id="12" name="Rectangle 691"/>
              <p:cNvSpPr>
                <a:spLocks noChangeAspect="1" noChangeArrowheads="1"/>
              </p:cNvSpPr>
              <p:nvPr userDrawn="1"/>
            </p:nvSpPr>
            <p:spPr bwMode="gray">
              <a:xfrm>
                <a:off x="252" y="4012"/>
                <a:ext cx="396" cy="254"/>
              </a:xfrm>
              <a:prstGeom prst="rect">
                <a:avLst/>
              </a:prstGeom>
              <a:solidFill>
                <a:srgbClr val="07479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3" name="Rectangle 692"/>
              <p:cNvSpPr>
                <a:spLocks noChangeAspect="1" noChangeArrowheads="1"/>
              </p:cNvSpPr>
              <p:nvPr userDrawn="1"/>
            </p:nvSpPr>
            <p:spPr bwMode="gray">
              <a:xfrm>
                <a:off x="252" y="4012"/>
                <a:ext cx="396" cy="254"/>
              </a:xfrm>
              <a:prstGeom prst="rect">
                <a:avLst/>
              </a:prstGeom>
              <a:noFill/>
              <a:ln w="317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4" name="Freeform 693"/>
              <p:cNvSpPr>
                <a:spLocks noChangeAspect="1"/>
              </p:cNvSpPr>
              <p:nvPr userDrawn="1"/>
            </p:nvSpPr>
            <p:spPr bwMode="gray">
              <a:xfrm>
                <a:off x="398" y="4210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40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40">
                    <a:moveTo>
                      <a:pt x="10" y="15"/>
                    </a:moveTo>
                    <a:lnTo>
                      <a:pt x="0" y="40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5" name="Freeform 694"/>
              <p:cNvSpPr>
                <a:spLocks noChangeAspect="1"/>
              </p:cNvSpPr>
              <p:nvPr userDrawn="1"/>
            </p:nvSpPr>
            <p:spPr bwMode="gray">
              <a:xfrm>
                <a:off x="398" y="4210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15" h="40">
                    <a:moveTo>
                      <a:pt x="10" y="15"/>
                    </a:moveTo>
                    <a:lnTo>
                      <a:pt x="0" y="40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6" name="Freeform 695"/>
              <p:cNvSpPr>
                <a:spLocks noChangeAspect="1"/>
              </p:cNvSpPr>
              <p:nvPr userDrawn="1"/>
            </p:nvSpPr>
            <p:spPr bwMode="gray">
              <a:xfrm>
                <a:off x="394" y="420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0"/>
                  </a:cxn>
                  <a:cxn ang="0">
                    <a:pos x="0" y="20"/>
                  </a:cxn>
                  <a:cxn ang="0">
                    <a:pos x="20" y="35"/>
                  </a:cxn>
                  <a:cxn ang="0">
                    <a:pos x="25" y="20"/>
                  </a:cxn>
                </a:cxnLst>
                <a:rect l="0" t="0" r="r" b="b"/>
                <a:pathLst>
                  <a:path w="65" h="60">
                    <a:moveTo>
                      <a:pt x="25" y="20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0"/>
                    </a:lnTo>
                    <a:lnTo>
                      <a:pt x="0" y="20"/>
                    </a:lnTo>
                    <a:lnTo>
                      <a:pt x="20" y="35"/>
                    </a:lnTo>
                    <a:lnTo>
                      <a:pt x="25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7" name="Freeform 696"/>
              <p:cNvSpPr>
                <a:spLocks noChangeAspect="1"/>
              </p:cNvSpPr>
              <p:nvPr userDrawn="1"/>
            </p:nvSpPr>
            <p:spPr bwMode="gray">
              <a:xfrm>
                <a:off x="394" y="420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0"/>
                  </a:cxn>
                  <a:cxn ang="0">
                    <a:pos x="0" y="20"/>
                  </a:cxn>
                  <a:cxn ang="0">
                    <a:pos x="20" y="35"/>
                  </a:cxn>
                </a:cxnLst>
                <a:rect l="0" t="0" r="r" b="b"/>
                <a:pathLst>
                  <a:path w="65" h="60">
                    <a:moveTo>
                      <a:pt x="25" y="20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0"/>
                    </a:lnTo>
                    <a:lnTo>
                      <a:pt x="0" y="20"/>
                    </a:lnTo>
                    <a:lnTo>
                      <a:pt x="2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8" name="Freeform 697"/>
              <p:cNvSpPr>
                <a:spLocks noChangeAspect="1"/>
              </p:cNvSpPr>
              <p:nvPr userDrawn="1"/>
            </p:nvSpPr>
            <p:spPr bwMode="gray">
              <a:xfrm>
                <a:off x="402" y="4202"/>
                <a:ext cx="11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3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9" name="Freeform 698"/>
              <p:cNvSpPr>
                <a:spLocks noChangeAspect="1"/>
              </p:cNvSpPr>
              <p:nvPr userDrawn="1"/>
            </p:nvSpPr>
            <p:spPr bwMode="gray">
              <a:xfrm>
                <a:off x="402" y="4202"/>
                <a:ext cx="11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35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0" name="Freeform 699"/>
              <p:cNvSpPr>
                <a:spLocks noChangeAspect="1"/>
              </p:cNvSpPr>
              <p:nvPr userDrawn="1"/>
            </p:nvSpPr>
            <p:spPr bwMode="gray">
              <a:xfrm>
                <a:off x="394" y="4210"/>
                <a:ext cx="10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1" name="Line 700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94" y="4210"/>
                <a:ext cx="10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2" name="Freeform 701"/>
              <p:cNvSpPr>
                <a:spLocks noChangeAspect="1"/>
              </p:cNvSpPr>
              <p:nvPr userDrawn="1"/>
            </p:nvSpPr>
            <p:spPr bwMode="gray">
              <a:xfrm>
                <a:off x="364" y="4180"/>
                <a:ext cx="4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3" name="Freeform 702"/>
              <p:cNvSpPr>
                <a:spLocks noChangeAspect="1"/>
              </p:cNvSpPr>
              <p:nvPr userDrawn="1"/>
            </p:nvSpPr>
            <p:spPr bwMode="gray">
              <a:xfrm>
                <a:off x="364" y="4180"/>
                <a:ext cx="4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4" name="Freeform 703"/>
              <p:cNvSpPr>
                <a:spLocks noChangeAspect="1"/>
              </p:cNvSpPr>
              <p:nvPr userDrawn="1"/>
            </p:nvSpPr>
            <p:spPr bwMode="gray">
              <a:xfrm>
                <a:off x="358" y="4170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  <a:cxn ang="0">
                    <a:pos x="25" y="25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5" name="Freeform 704"/>
              <p:cNvSpPr>
                <a:spLocks noChangeAspect="1"/>
              </p:cNvSpPr>
              <p:nvPr userDrawn="1"/>
            </p:nvSpPr>
            <p:spPr bwMode="gray">
              <a:xfrm>
                <a:off x="358" y="4170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6" name="Freeform 705"/>
              <p:cNvSpPr>
                <a:spLocks noChangeAspect="1"/>
              </p:cNvSpPr>
              <p:nvPr userDrawn="1"/>
            </p:nvSpPr>
            <p:spPr bwMode="gray">
              <a:xfrm>
                <a:off x="366" y="4170"/>
                <a:ext cx="14" cy="26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7" name="Freeform 706"/>
              <p:cNvSpPr>
                <a:spLocks noChangeAspect="1"/>
              </p:cNvSpPr>
              <p:nvPr userDrawn="1"/>
            </p:nvSpPr>
            <p:spPr bwMode="gray">
              <a:xfrm>
                <a:off x="366" y="4170"/>
                <a:ext cx="14" cy="26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8" name="Freeform 707"/>
              <p:cNvSpPr>
                <a:spLocks noChangeAspect="1"/>
              </p:cNvSpPr>
              <p:nvPr userDrawn="1"/>
            </p:nvSpPr>
            <p:spPr bwMode="gray">
              <a:xfrm>
                <a:off x="358" y="4180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9" name="Line 708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58" y="4180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0" name="Freeform 709"/>
              <p:cNvSpPr>
                <a:spLocks noChangeAspect="1"/>
              </p:cNvSpPr>
              <p:nvPr userDrawn="1"/>
            </p:nvSpPr>
            <p:spPr bwMode="gray">
              <a:xfrm>
                <a:off x="442" y="4220"/>
                <a:ext cx="2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40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40">
                    <a:moveTo>
                      <a:pt x="5" y="15"/>
                    </a:moveTo>
                    <a:lnTo>
                      <a:pt x="0" y="40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1" name="Freeform 710"/>
              <p:cNvSpPr>
                <a:spLocks noChangeAspect="1"/>
              </p:cNvSpPr>
              <p:nvPr userDrawn="1"/>
            </p:nvSpPr>
            <p:spPr bwMode="gray">
              <a:xfrm>
                <a:off x="442" y="4220"/>
                <a:ext cx="2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10" h="40">
                    <a:moveTo>
                      <a:pt x="5" y="15"/>
                    </a:moveTo>
                    <a:lnTo>
                      <a:pt x="0" y="40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2" name="Freeform 711"/>
              <p:cNvSpPr>
                <a:spLocks noChangeAspect="1"/>
              </p:cNvSpPr>
              <p:nvPr userDrawn="1"/>
            </p:nvSpPr>
            <p:spPr bwMode="gray">
              <a:xfrm>
                <a:off x="436" y="421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  <a:cxn ang="0">
                    <a:pos x="25" y="20"/>
                  </a:cxn>
                </a:cxnLst>
                <a:rect l="0" t="0" r="r" b="b"/>
                <a:pathLst>
                  <a:path w="70" h="60">
                    <a:moveTo>
                      <a:pt x="25" y="20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  <a:lnTo>
                      <a:pt x="25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3" name="Freeform 712"/>
              <p:cNvSpPr>
                <a:spLocks noChangeAspect="1"/>
              </p:cNvSpPr>
              <p:nvPr userDrawn="1"/>
            </p:nvSpPr>
            <p:spPr bwMode="gray">
              <a:xfrm>
                <a:off x="436" y="421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</a:cxnLst>
                <a:rect l="0" t="0" r="r" b="b"/>
                <a:pathLst>
                  <a:path w="70" h="60">
                    <a:moveTo>
                      <a:pt x="25" y="20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4" name="Freeform 713"/>
              <p:cNvSpPr>
                <a:spLocks noChangeAspect="1"/>
              </p:cNvSpPr>
              <p:nvPr userDrawn="1"/>
            </p:nvSpPr>
            <p:spPr bwMode="gray">
              <a:xfrm>
                <a:off x="444" y="4212"/>
                <a:ext cx="11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35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5" name="Freeform 714"/>
              <p:cNvSpPr>
                <a:spLocks noChangeAspect="1"/>
              </p:cNvSpPr>
              <p:nvPr userDrawn="1"/>
            </p:nvSpPr>
            <p:spPr bwMode="gray">
              <a:xfrm>
                <a:off x="444" y="4212"/>
                <a:ext cx="11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35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6" name="Freeform 715"/>
              <p:cNvSpPr>
                <a:spLocks noChangeAspect="1"/>
              </p:cNvSpPr>
              <p:nvPr userDrawn="1"/>
            </p:nvSpPr>
            <p:spPr bwMode="gray">
              <a:xfrm>
                <a:off x="436" y="4220"/>
                <a:ext cx="9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7" name="Line 716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36" y="4220"/>
                <a:ext cx="9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8" name="Freeform 717"/>
              <p:cNvSpPr>
                <a:spLocks noChangeAspect="1"/>
              </p:cNvSpPr>
              <p:nvPr userDrawn="1"/>
            </p:nvSpPr>
            <p:spPr bwMode="gray">
              <a:xfrm>
                <a:off x="354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9" name="Freeform 718"/>
              <p:cNvSpPr>
                <a:spLocks noChangeAspect="1"/>
              </p:cNvSpPr>
              <p:nvPr userDrawn="1"/>
            </p:nvSpPr>
            <p:spPr bwMode="gray">
              <a:xfrm>
                <a:off x="354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0" name="Freeform 719"/>
              <p:cNvSpPr>
                <a:spLocks noChangeAspect="1"/>
              </p:cNvSpPr>
              <p:nvPr userDrawn="1"/>
            </p:nvSpPr>
            <p:spPr bwMode="gray">
              <a:xfrm>
                <a:off x="348" y="4124"/>
                <a:ext cx="23" cy="25"/>
              </a:xfrm>
              <a:custGeom>
                <a:avLst/>
                <a:gdLst/>
                <a:ahLst/>
                <a:cxnLst>
                  <a:cxn ang="0">
                    <a:pos x="24" y="25"/>
                  </a:cxn>
                  <a:cxn ang="0">
                    <a:pos x="34" y="0"/>
                  </a:cxn>
                  <a:cxn ang="0">
                    <a:pos x="14" y="60"/>
                  </a:cxn>
                  <a:cxn ang="0">
                    <a:pos x="64" y="25"/>
                  </a:cxn>
                  <a:cxn ang="0">
                    <a:pos x="0" y="25"/>
                  </a:cxn>
                  <a:cxn ang="0">
                    <a:pos x="19" y="40"/>
                  </a:cxn>
                  <a:cxn ang="0">
                    <a:pos x="24" y="25"/>
                  </a:cxn>
                </a:cxnLst>
                <a:rect l="0" t="0" r="r" b="b"/>
                <a:pathLst>
                  <a:path w="64" h="60">
                    <a:moveTo>
                      <a:pt x="24" y="25"/>
                    </a:moveTo>
                    <a:lnTo>
                      <a:pt x="34" y="0"/>
                    </a:lnTo>
                    <a:lnTo>
                      <a:pt x="14" y="60"/>
                    </a:lnTo>
                    <a:lnTo>
                      <a:pt x="64" y="25"/>
                    </a:lnTo>
                    <a:lnTo>
                      <a:pt x="0" y="25"/>
                    </a:lnTo>
                    <a:lnTo>
                      <a:pt x="19" y="40"/>
                    </a:lnTo>
                    <a:lnTo>
                      <a:pt x="24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1" name="Freeform 720"/>
              <p:cNvSpPr>
                <a:spLocks noChangeAspect="1"/>
              </p:cNvSpPr>
              <p:nvPr userDrawn="1"/>
            </p:nvSpPr>
            <p:spPr bwMode="gray">
              <a:xfrm>
                <a:off x="348" y="4124"/>
                <a:ext cx="23" cy="25"/>
              </a:xfrm>
              <a:custGeom>
                <a:avLst/>
                <a:gdLst/>
                <a:ahLst/>
                <a:cxnLst>
                  <a:cxn ang="0">
                    <a:pos x="24" y="25"/>
                  </a:cxn>
                  <a:cxn ang="0">
                    <a:pos x="34" y="0"/>
                  </a:cxn>
                  <a:cxn ang="0">
                    <a:pos x="14" y="60"/>
                  </a:cxn>
                  <a:cxn ang="0">
                    <a:pos x="64" y="25"/>
                  </a:cxn>
                  <a:cxn ang="0">
                    <a:pos x="0" y="25"/>
                  </a:cxn>
                  <a:cxn ang="0">
                    <a:pos x="19" y="40"/>
                  </a:cxn>
                </a:cxnLst>
                <a:rect l="0" t="0" r="r" b="b"/>
                <a:pathLst>
                  <a:path w="64" h="60">
                    <a:moveTo>
                      <a:pt x="24" y="25"/>
                    </a:moveTo>
                    <a:lnTo>
                      <a:pt x="34" y="0"/>
                    </a:lnTo>
                    <a:lnTo>
                      <a:pt x="14" y="60"/>
                    </a:lnTo>
                    <a:lnTo>
                      <a:pt x="64" y="25"/>
                    </a:lnTo>
                    <a:lnTo>
                      <a:pt x="0" y="25"/>
                    </a:lnTo>
                    <a:lnTo>
                      <a:pt x="19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2" name="Freeform 721"/>
              <p:cNvSpPr>
                <a:spLocks noChangeAspect="1"/>
              </p:cNvSpPr>
              <p:nvPr userDrawn="1"/>
            </p:nvSpPr>
            <p:spPr bwMode="gray">
              <a:xfrm>
                <a:off x="356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3" name="Freeform 722"/>
              <p:cNvSpPr>
                <a:spLocks noChangeAspect="1"/>
              </p:cNvSpPr>
              <p:nvPr userDrawn="1"/>
            </p:nvSpPr>
            <p:spPr bwMode="gray">
              <a:xfrm>
                <a:off x="356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4" name="Freeform 723"/>
              <p:cNvSpPr>
                <a:spLocks noChangeAspect="1"/>
              </p:cNvSpPr>
              <p:nvPr userDrawn="1"/>
            </p:nvSpPr>
            <p:spPr bwMode="gray">
              <a:xfrm>
                <a:off x="348" y="4134"/>
                <a:ext cx="8" cy="6"/>
              </a:xfrm>
              <a:custGeom>
                <a:avLst/>
                <a:gdLst/>
                <a:ahLst/>
                <a:cxnLst>
                  <a:cxn ang="0">
                    <a:pos x="19" y="15"/>
                  </a:cxn>
                  <a:cxn ang="0">
                    <a:pos x="0" y="0"/>
                  </a:cxn>
                  <a:cxn ang="0">
                    <a:pos x="19" y="15"/>
                  </a:cxn>
                </a:cxnLst>
                <a:rect l="0" t="0" r="r" b="b"/>
                <a:pathLst>
                  <a:path w="19" h="15">
                    <a:moveTo>
                      <a:pt x="19" y="15"/>
                    </a:moveTo>
                    <a:lnTo>
                      <a:pt x="0" y="0"/>
                    </a:lnTo>
                    <a:lnTo>
                      <a:pt x="19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5" name="Line 724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48" y="4134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6" name="Freeform 725"/>
              <p:cNvSpPr>
                <a:spLocks noChangeAspect="1"/>
              </p:cNvSpPr>
              <p:nvPr userDrawn="1"/>
            </p:nvSpPr>
            <p:spPr bwMode="gray">
              <a:xfrm>
                <a:off x="396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7" name="Freeform 726"/>
              <p:cNvSpPr>
                <a:spLocks noChangeAspect="1"/>
              </p:cNvSpPr>
              <p:nvPr userDrawn="1"/>
            </p:nvSpPr>
            <p:spPr bwMode="gray">
              <a:xfrm>
                <a:off x="396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8" name="Freeform 727"/>
              <p:cNvSpPr>
                <a:spLocks noChangeAspect="1"/>
              </p:cNvSpPr>
              <p:nvPr userDrawn="1"/>
            </p:nvSpPr>
            <p:spPr bwMode="gray">
              <a:xfrm>
                <a:off x="390" y="4052"/>
                <a:ext cx="28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  <a:cxn ang="0">
                    <a:pos x="25" y="20"/>
                  </a:cxn>
                </a:cxnLst>
                <a:rect l="0" t="0" r="r" b="b"/>
                <a:pathLst>
                  <a:path w="70" h="55">
                    <a:moveTo>
                      <a:pt x="25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  <a:lnTo>
                      <a:pt x="25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9" name="Freeform 728"/>
              <p:cNvSpPr>
                <a:spLocks noChangeAspect="1"/>
              </p:cNvSpPr>
              <p:nvPr userDrawn="1"/>
            </p:nvSpPr>
            <p:spPr bwMode="gray">
              <a:xfrm>
                <a:off x="390" y="4052"/>
                <a:ext cx="28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</a:cxnLst>
                <a:rect l="0" t="0" r="r" b="b"/>
                <a:pathLst>
                  <a:path w="70" h="55">
                    <a:moveTo>
                      <a:pt x="25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0" name="Freeform 729"/>
              <p:cNvSpPr>
                <a:spLocks noChangeAspect="1"/>
              </p:cNvSpPr>
              <p:nvPr userDrawn="1"/>
            </p:nvSpPr>
            <p:spPr bwMode="gray">
              <a:xfrm>
                <a:off x="398" y="4052"/>
                <a:ext cx="14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55"/>
                  </a:cxn>
                  <a:cxn ang="0">
                    <a:pos x="15" y="4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35" h="55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55"/>
                    </a:lnTo>
                    <a:lnTo>
                      <a:pt x="15" y="45"/>
                    </a:lnTo>
                    <a:lnTo>
                      <a:pt x="0" y="35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1" name="Freeform 730"/>
              <p:cNvSpPr>
                <a:spLocks noChangeAspect="1"/>
              </p:cNvSpPr>
              <p:nvPr userDrawn="1"/>
            </p:nvSpPr>
            <p:spPr bwMode="gray">
              <a:xfrm>
                <a:off x="398" y="4052"/>
                <a:ext cx="14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55"/>
                  </a:cxn>
                  <a:cxn ang="0">
                    <a:pos x="15" y="45"/>
                  </a:cxn>
                  <a:cxn ang="0">
                    <a:pos x="0" y="35"/>
                  </a:cxn>
                </a:cxnLst>
                <a:rect l="0" t="0" r="r" b="b"/>
                <a:pathLst>
                  <a:path w="35" h="55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55"/>
                    </a:lnTo>
                    <a:lnTo>
                      <a:pt x="15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2" name="Freeform 731"/>
              <p:cNvSpPr>
                <a:spLocks noChangeAspect="1"/>
              </p:cNvSpPr>
              <p:nvPr userDrawn="1"/>
            </p:nvSpPr>
            <p:spPr bwMode="gray">
              <a:xfrm>
                <a:off x="390" y="4060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3" name="Line 732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90" y="4060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4" name="Freeform 733"/>
              <p:cNvSpPr>
                <a:spLocks noChangeAspect="1"/>
              </p:cNvSpPr>
              <p:nvPr userDrawn="1"/>
            </p:nvSpPr>
            <p:spPr bwMode="gray">
              <a:xfrm>
                <a:off x="364" y="4091"/>
                <a:ext cx="8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5" name="Freeform 734"/>
              <p:cNvSpPr>
                <a:spLocks noChangeAspect="1"/>
              </p:cNvSpPr>
              <p:nvPr userDrawn="1"/>
            </p:nvSpPr>
            <p:spPr bwMode="gray">
              <a:xfrm>
                <a:off x="364" y="4091"/>
                <a:ext cx="8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6" name="Freeform 735"/>
              <p:cNvSpPr>
                <a:spLocks noChangeAspect="1"/>
              </p:cNvSpPr>
              <p:nvPr userDrawn="1"/>
            </p:nvSpPr>
            <p:spPr bwMode="gray">
              <a:xfrm>
                <a:off x="358" y="4084"/>
                <a:ext cx="28" cy="22"/>
              </a:xfrm>
              <a:custGeom>
                <a:avLst/>
                <a:gdLst/>
                <a:ahLst/>
                <a:cxnLst>
                  <a:cxn ang="0">
                    <a:pos x="30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  <a:cxn ang="0">
                    <a:pos x="30" y="20"/>
                  </a:cxn>
                </a:cxnLst>
                <a:rect l="0" t="0" r="r" b="b"/>
                <a:pathLst>
                  <a:path w="70" h="55">
                    <a:moveTo>
                      <a:pt x="30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  <a:lnTo>
                      <a:pt x="30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7" name="Freeform 736"/>
              <p:cNvSpPr>
                <a:spLocks noChangeAspect="1"/>
              </p:cNvSpPr>
              <p:nvPr userDrawn="1"/>
            </p:nvSpPr>
            <p:spPr bwMode="gray">
              <a:xfrm>
                <a:off x="358" y="4084"/>
                <a:ext cx="28" cy="22"/>
              </a:xfrm>
              <a:custGeom>
                <a:avLst/>
                <a:gdLst/>
                <a:ahLst/>
                <a:cxnLst>
                  <a:cxn ang="0">
                    <a:pos x="30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</a:cxnLst>
                <a:rect l="0" t="0" r="r" b="b"/>
                <a:pathLst>
                  <a:path w="70" h="55">
                    <a:moveTo>
                      <a:pt x="30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8" name="Freeform 737"/>
              <p:cNvSpPr>
                <a:spLocks noChangeAspect="1"/>
              </p:cNvSpPr>
              <p:nvPr userDrawn="1"/>
            </p:nvSpPr>
            <p:spPr bwMode="gray">
              <a:xfrm>
                <a:off x="368" y="4084"/>
                <a:ext cx="12" cy="22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55"/>
                  </a:cxn>
                  <a:cxn ang="0">
                    <a:pos x="10" y="4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30" h="55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55"/>
                    </a:lnTo>
                    <a:lnTo>
                      <a:pt x="10" y="45"/>
                    </a:lnTo>
                    <a:lnTo>
                      <a:pt x="0" y="3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9" name="Freeform 738"/>
              <p:cNvSpPr>
                <a:spLocks noChangeAspect="1"/>
              </p:cNvSpPr>
              <p:nvPr userDrawn="1"/>
            </p:nvSpPr>
            <p:spPr bwMode="gray">
              <a:xfrm>
                <a:off x="368" y="4084"/>
                <a:ext cx="12" cy="22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55"/>
                  </a:cxn>
                  <a:cxn ang="0">
                    <a:pos x="10" y="45"/>
                  </a:cxn>
                  <a:cxn ang="0">
                    <a:pos x="0" y="35"/>
                  </a:cxn>
                </a:cxnLst>
                <a:rect l="0" t="0" r="r" b="b"/>
                <a:pathLst>
                  <a:path w="30" h="55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55"/>
                    </a:lnTo>
                    <a:lnTo>
                      <a:pt x="10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0" name="Freeform 739"/>
              <p:cNvSpPr>
                <a:spLocks noChangeAspect="1"/>
              </p:cNvSpPr>
              <p:nvPr userDrawn="1"/>
            </p:nvSpPr>
            <p:spPr bwMode="gray">
              <a:xfrm>
                <a:off x="360" y="4091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1" name="Line 740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60" y="4091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2" name="Freeform 741"/>
              <p:cNvSpPr>
                <a:spLocks noChangeAspect="1"/>
              </p:cNvSpPr>
              <p:nvPr userDrawn="1"/>
            </p:nvSpPr>
            <p:spPr bwMode="gray">
              <a:xfrm>
                <a:off x="442" y="4048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3" name="Freeform 742"/>
              <p:cNvSpPr>
                <a:spLocks noChangeAspect="1"/>
              </p:cNvSpPr>
              <p:nvPr userDrawn="1"/>
            </p:nvSpPr>
            <p:spPr bwMode="gray">
              <a:xfrm>
                <a:off x="442" y="4048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4" name="Freeform 743"/>
              <p:cNvSpPr>
                <a:spLocks noChangeAspect="1"/>
              </p:cNvSpPr>
              <p:nvPr userDrawn="1"/>
            </p:nvSpPr>
            <p:spPr bwMode="gray">
              <a:xfrm>
                <a:off x="438" y="4038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5" name="Freeform 744"/>
              <p:cNvSpPr>
                <a:spLocks noChangeAspect="1"/>
              </p:cNvSpPr>
              <p:nvPr userDrawn="1"/>
            </p:nvSpPr>
            <p:spPr bwMode="gray">
              <a:xfrm>
                <a:off x="438" y="4038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6" name="Freeform 745"/>
              <p:cNvSpPr>
                <a:spLocks noChangeAspect="1"/>
              </p:cNvSpPr>
              <p:nvPr userDrawn="1"/>
            </p:nvSpPr>
            <p:spPr bwMode="gray">
              <a:xfrm>
                <a:off x="446" y="4038"/>
                <a:ext cx="12" cy="26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4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7" name="Freeform 746"/>
              <p:cNvSpPr>
                <a:spLocks noChangeAspect="1"/>
              </p:cNvSpPr>
              <p:nvPr userDrawn="1"/>
            </p:nvSpPr>
            <p:spPr bwMode="gray">
              <a:xfrm>
                <a:off x="446" y="4038"/>
                <a:ext cx="12" cy="26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4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8" name="Freeform 747"/>
              <p:cNvSpPr>
                <a:spLocks noChangeAspect="1"/>
              </p:cNvSpPr>
              <p:nvPr userDrawn="1"/>
            </p:nvSpPr>
            <p:spPr bwMode="gray">
              <a:xfrm>
                <a:off x="438" y="4048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9" name="Line 748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38" y="4048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0" name="Freeform 749"/>
              <p:cNvSpPr>
                <a:spLocks noChangeAspect="1"/>
              </p:cNvSpPr>
              <p:nvPr userDrawn="1"/>
            </p:nvSpPr>
            <p:spPr bwMode="gray">
              <a:xfrm>
                <a:off x="488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1" name="Freeform 750"/>
              <p:cNvSpPr>
                <a:spLocks noChangeAspect="1"/>
              </p:cNvSpPr>
              <p:nvPr userDrawn="1"/>
            </p:nvSpPr>
            <p:spPr bwMode="gray">
              <a:xfrm>
                <a:off x="488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2" name="Freeform 751"/>
              <p:cNvSpPr>
                <a:spLocks noChangeAspect="1"/>
              </p:cNvSpPr>
              <p:nvPr userDrawn="1"/>
            </p:nvSpPr>
            <p:spPr bwMode="gray">
              <a:xfrm>
                <a:off x="482" y="4050"/>
                <a:ext cx="28" cy="23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3" name="Freeform 752"/>
              <p:cNvSpPr>
                <a:spLocks noChangeAspect="1"/>
              </p:cNvSpPr>
              <p:nvPr userDrawn="1"/>
            </p:nvSpPr>
            <p:spPr bwMode="gray">
              <a:xfrm>
                <a:off x="482" y="4050"/>
                <a:ext cx="28" cy="23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4" name="Freeform 753"/>
              <p:cNvSpPr>
                <a:spLocks noChangeAspect="1"/>
              </p:cNvSpPr>
              <p:nvPr userDrawn="1"/>
            </p:nvSpPr>
            <p:spPr bwMode="gray">
              <a:xfrm>
                <a:off x="490" y="4050"/>
                <a:ext cx="14" cy="23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5" name="Freeform 754"/>
              <p:cNvSpPr>
                <a:spLocks noChangeAspect="1"/>
              </p:cNvSpPr>
              <p:nvPr userDrawn="1"/>
            </p:nvSpPr>
            <p:spPr bwMode="gray">
              <a:xfrm>
                <a:off x="490" y="4050"/>
                <a:ext cx="14" cy="23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6" name="Freeform 755"/>
              <p:cNvSpPr>
                <a:spLocks noChangeAspect="1"/>
              </p:cNvSpPr>
              <p:nvPr userDrawn="1"/>
            </p:nvSpPr>
            <p:spPr bwMode="gray">
              <a:xfrm>
                <a:off x="482" y="4060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7" name="Line 756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82" y="4060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8" name="Freeform 757"/>
              <p:cNvSpPr>
                <a:spLocks noChangeAspect="1"/>
              </p:cNvSpPr>
              <p:nvPr userDrawn="1"/>
            </p:nvSpPr>
            <p:spPr bwMode="gray">
              <a:xfrm>
                <a:off x="517" y="4091"/>
                <a:ext cx="7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9" name="Freeform 758"/>
              <p:cNvSpPr>
                <a:spLocks noChangeAspect="1"/>
              </p:cNvSpPr>
              <p:nvPr userDrawn="1"/>
            </p:nvSpPr>
            <p:spPr bwMode="gray">
              <a:xfrm>
                <a:off x="517" y="4091"/>
                <a:ext cx="7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0" name="Freeform 759"/>
              <p:cNvSpPr>
                <a:spLocks noChangeAspect="1"/>
              </p:cNvSpPr>
              <p:nvPr userDrawn="1"/>
            </p:nvSpPr>
            <p:spPr bwMode="gray">
              <a:xfrm>
                <a:off x="514" y="4082"/>
                <a:ext cx="24" cy="19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1" name="Freeform 760"/>
              <p:cNvSpPr>
                <a:spLocks noChangeAspect="1"/>
              </p:cNvSpPr>
              <p:nvPr userDrawn="1"/>
            </p:nvSpPr>
            <p:spPr bwMode="gray">
              <a:xfrm>
                <a:off x="514" y="4082"/>
                <a:ext cx="24" cy="19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2" name="Freeform 761"/>
              <p:cNvSpPr>
                <a:spLocks noChangeAspect="1"/>
              </p:cNvSpPr>
              <p:nvPr userDrawn="1"/>
            </p:nvSpPr>
            <p:spPr bwMode="gray">
              <a:xfrm>
                <a:off x="522" y="4082"/>
                <a:ext cx="12" cy="19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3" name="Freeform 762"/>
              <p:cNvSpPr>
                <a:spLocks noChangeAspect="1"/>
              </p:cNvSpPr>
              <p:nvPr userDrawn="1"/>
            </p:nvSpPr>
            <p:spPr bwMode="gray">
              <a:xfrm>
                <a:off x="522" y="4082"/>
                <a:ext cx="12" cy="19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4" name="Freeform 763"/>
              <p:cNvSpPr>
                <a:spLocks noChangeAspect="1"/>
              </p:cNvSpPr>
              <p:nvPr userDrawn="1"/>
            </p:nvSpPr>
            <p:spPr bwMode="gray">
              <a:xfrm>
                <a:off x="514" y="4091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5" name="Line 764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514" y="4091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6" name="Freeform 765"/>
              <p:cNvSpPr>
                <a:spLocks noChangeAspect="1"/>
              </p:cNvSpPr>
              <p:nvPr userDrawn="1"/>
            </p:nvSpPr>
            <p:spPr bwMode="gray">
              <a:xfrm>
                <a:off x="532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7" name="Freeform 766"/>
              <p:cNvSpPr>
                <a:spLocks noChangeAspect="1"/>
              </p:cNvSpPr>
              <p:nvPr userDrawn="1"/>
            </p:nvSpPr>
            <p:spPr bwMode="gray">
              <a:xfrm>
                <a:off x="532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8" name="Freeform 767"/>
              <p:cNvSpPr>
                <a:spLocks noChangeAspect="1"/>
              </p:cNvSpPr>
              <p:nvPr userDrawn="1"/>
            </p:nvSpPr>
            <p:spPr bwMode="gray">
              <a:xfrm>
                <a:off x="526" y="4124"/>
                <a:ext cx="23" cy="25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9" name="Freeform 768"/>
              <p:cNvSpPr>
                <a:spLocks noChangeAspect="1"/>
              </p:cNvSpPr>
              <p:nvPr userDrawn="1"/>
            </p:nvSpPr>
            <p:spPr bwMode="gray">
              <a:xfrm>
                <a:off x="526" y="4124"/>
                <a:ext cx="23" cy="25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0" name="Freeform 769"/>
              <p:cNvSpPr>
                <a:spLocks noChangeAspect="1"/>
              </p:cNvSpPr>
              <p:nvPr userDrawn="1"/>
            </p:nvSpPr>
            <p:spPr bwMode="gray">
              <a:xfrm>
                <a:off x="534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50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50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1" name="Freeform 770"/>
              <p:cNvSpPr>
                <a:spLocks noChangeAspect="1"/>
              </p:cNvSpPr>
              <p:nvPr userDrawn="1"/>
            </p:nvSpPr>
            <p:spPr bwMode="gray">
              <a:xfrm>
                <a:off x="534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50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50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2" name="Freeform 771"/>
              <p:cNvSpPr>
                <a:spLocks noChangeAspect="1"/>
              </p:cNvSpPr>
              <p:nvPr userDrawn="1"/>
            </p:nvSpPr>
            <p:spPr bwMode="gray">
              <a:xfrm>
                <a:off x="526" y="4134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3" name="Line 772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526" y="4134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4" name="Freeform 773"/>
              <p:cNvSpPr>
                <a:spLocks noChangeAspect="1"/>
              </p:cNvSpPr>
              <p:nvPr userDrawn="1"/>
            </p:nvSpPr>
            <p:spPr bwMode="gray">
              <a:xfrm>
                <a:off x="517" y="4178"/>
                <a:ext cx="0" cy="18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5" name="Freeform 774"/>
              <p:cNvSpPr>
                <a:spLocks noChangeAspect="1"/>
              </p:cNvSpPr>
              <p:nvPr userDrawn="1"/>
            </p:nvSpPr>
            <p:spPr bwMode="gray">
              <a:xfrm>
                <a:off x="517" y="4178"/>
                <a:ext cx="0" cy="18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6" name="Freeform 775"/>
              <p:cNvSpPr>
                <a:spLocks noChangeAspect="1"/>
              </p:cNvSpPr>
              <p:nvPr userDrawn="1"/>
            </p:nvSpPr>
            <p:spPr bwMode="gray">
              <a:xfrm>
                <a:off x="512" y="4168"/>
                <a:ext cx="28" cy="28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  <a:cxn ang="0">
                    <a:pos x="25" y="25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7" name="Freeform 776"/>
              <p:cNvSpPr>
                <a:spLocks noChangeAspect="1"/>
              </p:cNvSpPr>
              <p:nvPr userDrawn="1"/>
            </p:nvSpPr>
            <p:spPr bwMode="gray">
              <a:xfrm>
                <a:off x="512" y="4168"/>
                <a:ext cx="28" cy="28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8" name="Freeform 777"/>
              <p:cNvSpPr>
                <a:spLocks noChangeAspect="1"/>
              </p:cNvSpPr>
              <p:nvPr userDrawn="1"/>
            </p:nvSpPr>
            <p:spPr bwMode="gray">
              <a:xfrm>
                <a:off x="520" y="4168"/>
                <a:ext cx="14" cy="28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9" name="Freeform 778"/>
              <p:cNvSpPr>
                <a:spLocks noChangeAspect="1"/>
              </p:cNvSpPr>
              <p:nvPr userDrawn="1"/>
            </p:nvSpPr>
            <p:spPr bwMode="gray">
              <a:xfrm>
                <a:off x="520" y="4168"/>
                <a:ext cx="14" cy="28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0" name="Freeform 779"/>
              <p:cNvSpPr>
                <a:spLocks noChangeAspect="1"/>
              </p:cNvSpPr>
              <p:nvPr userDrawn="1"/>
            </p:nvSpPr>
            <p:spPr bwMode="gray">
              <a:xfrm>
                <a:off x="512" y="4178"/>
                <a:ext cx="8" cy="9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1" name="Line 780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512" y="4178"/>
                <a:ext cx="8" cy="9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2" name="Freeform 781"/>
              <p:cNvSpPr>
                <a:spLocks noChangeAspect="1"/>
              </p:cNvSpPr>
              <p:nvPr userDrawn="1"/>
            </p:nvSpPr>
            <p:spPr bwMode="gray">
              <a:xfrm>
                <a:off x="487" y="4212"/>
                <a:ext cx="10" cy="11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3" name="Freeform 782"/>
              <p:cNvSpPr>
                <a:spLocks noChangeAspect="1"/>
              </p:cNvSpPr>
              <p:nvPr userDrawn="1"/>
            </p:nvSpPr>
            <p:spPr bwMode="gray">
              <a:xfrm>
                <a:off x="487" y="4212"/>
                <a:ext cx="10" cy="11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4" name="Freeform 783"/>
              <p:cNvSpPr>
                <a:spLocks noChangeAspect="1"/>
              </p:cNvSpPr>
              <p:nvPr userDrawn="1"/>
            </p:nvSpPr>
            <p:spPr bwMode="gray">
              <a:xfrm>
                <a:off x="482" y="4202"/>
                <a:ext cx="25" cy="21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5" name="Freeform 784"/>
              <p:cNvSpPr>
                <a:spLocks noChangeAspect="1"/>
              </p:cNvSpPr>
              <p:nvPr userDrawn="1"/>
            </p:nvSpPr>
            <p:spPr bwMode="gray">
              <a:xfrm>
                <a:off x="482" y="4202"/>
                <a:ext cx="25" cy="21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6" name="Freeform 785"/>
              <p:cNvSpPr>
                <a:spLocks noChangeAspect="1"/>
              </p:cNvSpPr>
              <p:nvPr userDrawn="1"/>
            </p:nvSpPr>
            <p:spPr bwMode="gray">
              <a:xfrm>
                <a:off x="490" y="4202"/>
                <a:ext cx="12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7" name="Freeform 786"/>
              <p:cNvSpPr>
                <a:spLocks noChangeAspect="1"/>
              </p:cNvSpPr>
              <p:nvPr userDrawn="1"/>
            </p:nvSpPr>
            <p:spPr bwMode="gray">
              <a:xfrm>
                <a:off x="490" y="4202"/>
                <a:ext cx="12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8" name="Freeform 787"/>
              <p:cNvSpPr>
                <a:spLocks noChangeAspect="1"/>
              </p:cNvSpPr>
              <p:nvPr userDrawn="1"/>
            </p:nvSpPr>
            <p:spPr bwMode="gray">
              <a:xfrm>
                <a:off x="482" y="4212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9" name="Line 788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82" y="4212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</p:grpSp>
      </p:grpSp>
      <p:sp>
        <p:nvSpPr>
          <p:cNvPr id="1229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103563" y="5187950"/>
            <a:ext cx="5394325" cy="547688"/>
          </a:xfrm>
        </p:spPr>
        <p:txBody>
          <a:bodyPr/>
          <a:lstStyle>
            <a:lvl1pPr marL="0" indent="0" algn="r">
              <a:lnSpc>
                <a:spcPct val="90000"/>
              </a:lnSpc>
              <a:spcBef>
                <a:spcPct val="0"/>
              </a:spcBef>
              <a:buFontTx/>
              <a:buNone/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103563" y="4110038"/>
            <a:ext cx="5394325" cy="1077912"/>
          </a:xfrm>
        </p:spPr>
        <p:txBody>
          <a:bodyPr/>
          <a:lstStyle>
            <a:lvl1pPr>
              <a:defRPr sz="3400" i="1"/>
            </a:lvl1pPr>
          </a:lstStyle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722688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808129-6137-4207-8158-9E696233C992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192081"/>
      </p:ext>
    </p:extLst>
  </p:cSld>
  <p:clrMapOvr>
    <a:masterClrMapping/>
  </p:clrMapOvr>
  <p:transition spd="slow"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51DAB5-F5B0-4D2C-980F-A96819775489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731840"/>
      </p:ext>
    </p:extLst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41" descr="Banner-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1037"/>
          <p:cNvSpPr>
            <a:spLocks noChangeShapeType="1"/>
          </p:cNvSpPr>
          <p:nvPr userDrawn="1"/>
        </p:nvSpPr>
        <p:spPr bwMode="auto">
          <a:xfrm>
            <a:off x="0" y="912813"/>
            <a:ext cx="9144000" cy="0"/>
          </a:xfrm>
          <a:prstGeom prst="line">
            <a:avLst/>
          </a:prstGeom>
          <a:noFill/>
          <a:ln w="38100">
            <a:solidFill>
              <a:srgbClr val="003399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pic>
        <p:nvPicPr>
          <p:cNvPr id="6" name="Picture 1038" descr="tagline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6429375"/>
            <a:ext cx="3962400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42" descr="subpage_tagline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0613"/>
            <a:ext cx="9144000" cy="68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8" name="Rectangle 103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EAFADEE-D761-4352-AD57-B65C05177F1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71884474"/>
      </p:ext>
    </p:extLst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2613" y="1527175"/>
            <a:ext cx="3881437" cy="4683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6450" y="1527175"/>
            <a:ext cx="3881438" cy="4683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41E958-1E25-4B82-9F18-885CF0B7DBDE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526476"/>
      </p:ext>
    </p:extLst>
  </p:cSld>
  <p:clrMapOvr>
    <a:masterClrMapping/>
  </p:clrMapOvr>
  <p:transition spd="slow"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2A9AE5-2B1E-412D-8705-5F91ECAB92C7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632062"/>
      </p:ext>
    </p:extLst>
  </p:cSld>
  <p:clrMapOvr>
    <a:masterClrMapping/>
  </p:clrMapOvr>
  <p:transition spd="slow"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0F04CB-4DE4-421C-A33A-912F618EE1C7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367854"/>
      </p:ext>
    </p:extLst>
  </p:cSld>
  <p:clrMapOvr>
    <a:masterClrMapping/>
  </p:clrMapOvr>
  <p:transition spd="slow"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D64654-53BD-4FC8-B444-D6CA366D5650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286846"/>
      </p:ext>
    </p:extLst>
  </p:cSld>
  <p:clrMapOvr>
    <a:masterClrMapping/>
  </p:clrMapOvr>
  <p:transition spd="slow">
    <p:wipe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1AE852-D6F9-4EC7-B762-AF87B0DF778C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84093"/>
      </p:ext>
    </p:extLst>
  </p:cSld>
  <p:clrMapOvr>
    <a:masterClrMapping/>
  </p:clrMapOvr>
  <p:transition spd="slow">
    <p:wipe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ED564D-3512-4F0B-8199-A7D7D9342C48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153220"/>
      </p:ext>
    </p:extLst>
  </p:cSld>
  <p:clrMapOvr>
    <a:masterClrMapping/>
  </p:clrMapOvr>
  <p:transition spd="slow">
    <p:wipe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700560-91B7-4255-811B-28E822876A7B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13728"/>
      </p:ext>
    </p:extLst>
  </p:cSld>
  <p:clrMapOvr>
    <a:masterClrMapping/>
  </p:clrMapOvr>
  <p:transition spd="slow">
    <p:wipe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9863" y="153988"/>
            <a:ext cx="1978025" cy="60563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2613" y="153988"/>
            <a:ext cx="5784850" cy="60563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634110-70C8-4AFF-88FD-C5B413DFCB30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009788"/>
      </p:ext>
    </p:extLst>
  </p:cSld>
  <p:clrMapOvr>
    <a:masterClrMapping/>
  </p:clrMapOvr>
  <p:transition spd="slow">
    <p:wipe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52" descr="fond haut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53"/>
          <p:cNvSpPr>
            <a:spLocks noChangeArrowheads="1"/>
          </p:cNvSpPr>
          <p:nvPr userDrawn="1"/>
        </p:nvSpPr>
        <p:spPr bwMode="black">
          <a:xfrm>
            <a:off x="0" y="1693863"/>
            <a:ext cx="9144000" cy="714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ClrTx/>
              <a:buSzTx/>
              <a:buFontTx/>
              <a:buNone/>
            </a:pPr>
            <a:endParaRPr lang="en-GB" sz="1800">
              <a:solidFill>
                <a:srgbClr val="30529D"/>
              </a:solidFill>
              <a:effectLst/>
              <a:latin typeface="Trebuchet MS" pitchFamily="34" charset="0"/>
            </a:endParaRPr>
          </a:p>
        </p:txBody>
      </p:sp>
      <p:pic>
        <p:nvPicPr>
          <p:cNvPr id="6" name="Picture 554" descr="ISA_ne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649288" y="3178175"/>
            <a:ext cx="2273300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792"/>
          <p:cNvGrpSpPr>
            <a:grpSpLocks/>
          </p:cNvGrpSpPr>
          <p:nvPr userDrawn="1"/>
        </p:nvGrpSpPr>
        <p:grpSpPr bwMode="auto">
          <a:xfrm>
            <a:off x="3103563" y="3644900"/>
            <a:ext cx="6040437" cy="360363"/>
            <a:chOff x="1955" y="2296"/>
            <a:chExt cx="3805" cy="227"/>
          </a:xfrm>
        </p:grpSpPr>
        <p:grpSp>
          <p:nvGrpSpPr>
            <p:cNvPr id="8" name="Group 555"/>
            <p:cNvGrpSpPr>
              <a:grpSpLocks/>
            </p:cNvGrpSpPr>
            <p:nvPr userDrawn="1"/>
          </p:nvGrpSpPr>
          <p:grpSpPr bwMode="auto">
            <a:xfrm>
              <a:off x="1955" y="2296"/>
              <a:ext cx="3940" cy="227"/>
              <a:chOff x="0" y="3839"/>
              <a:chExt cx="5964" cy="227"/>
            </a:xfrm>
          </p:grpSpPr>
          <p:grpSp>
            <p:nvGrpSpPr>
              <p:cNvPr id="110" name="Group 556"/>
              <p:cNvGrpSpPr>
                <a:grpSpLocks/>
              </p:cNvGrpSpPr>
              <p:nvPr userDrawn="1"/>
            </p:nvGrpSpPr>
            <p:grpSpPr bwMode="auto">
              <a:xfrm>
                <a:off x="133" y="3839"/>
                <a:ext cx="5831" cy="227"/>
                <a:chOff x="3657" y="1349"/>
                <a:chExt cx="4536" cy="227"/>
              </a:xfrm>
            </p:grpSpPr>
            <p:sp>
              <p:nvSpPr>
                <p:cNvPr id="112" name="Rectangle 557"/>
                <p:cNvSpPr>
                  <a:spLocks noChangeArrowheads="1"/>
                </p:cNvSpPr>
                <p:nvPr userDrawn="1"/>
              </p:nvSpPr>
              <p:spPr bwMode="gray">
                <a:xfrm>
                  <a:off x="365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3" name="Rectangle 558"/>
                <p:cNvSpPr>
                  <a:spLocks noChangeArrowheads="1"/>
                </p:cNvSpPr>
                <p:nvPr userDrawn="1"/>
              </p:nvSpPr>
              <p:spPr bwMode="gray">
                <a:xfrm>
                  <a:off x="369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4" name="Rectangle 559"/>
                <p:cNvSpPr>
                  <a:spLocks noChangeArrowheads="1"/>
                </p:cNvSpPr>
                <p:nvPr userDrawn="1"/>
              </p:nvSpPr>
              <p:spPr bwMode="gray">
                <a:xfrm>
                  <a:off x="372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5" name="Rectangle 560"/>
                <p:cNvSpPr>
                  <a:spLocks noChangeArrowheads="1"/>
                </p:cNvSpPr>
                <p:nvPr userDrawn="1"/>
              </p:nvSpPr>
              <p:spPr bwMode="gray">
                <a:xfrm>
                  <a:off x="376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6" name="Rectangle 561"/>
                <p:cNvSpPr>
                  <a:spLocks noChangeArrowheads="1"/>
                </p:cNvSpPr>
                <p:nvPr userDrawn="1"/>
              </p:nvSpPr>
              <p:spPr bwMode="gray">
                <a:xfrm>
                  <a:off x="380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7" name="Rectangle 562"/>
                <p:cNvSpPr>
                  <a:spLocks noChangeArrowheads="1"/>
                </p:cNvSpPr>
                <p:nvPr userDrawn="1"/>
              </p:nvSpPr>
              <p:spPr bwMode="gray">
                <a:xfrm>
                  <a:off x="383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8" name="Rectangle 563"/>
                <p:cNvSpPr>
                  <a:spLocks noChangeArrowheads="1"/>
                </p:cNvSpPr>
                <p:nvPr userDrawn="1"/>
              </p:nvSpPr>
              <p:spPr bwMode="gray">
                <a:xfrm>
                  <a:off x="387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9" name="Rectangle 564"/>
                <p:cNvSpPr>
                  <a:spLocks noChangeArrowheads="1"/>
                </p:cNvSpPr>
                <p:nvPr userDrawn="1"/>
              </p:nvSpPr>
              <p:spPr bwMode="gray">
                <a:xfrm>
                  <a:off x="389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0" name="Rectangle 565"/>
                <p:cNvSpPr>
                  <a:spLocks noChangeArrowheads="1"/>
                </p:cNvSpPr>
                <p:nvPr userDrawn="1"/>
              </p:nvSpPr>
              <p:spPr bwMode="gray">
                <a:xfrm>
                  <a:off x="394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1" name="Rectangle 566"/>
                <p:cNvSpPr>
                  <a:spLocks noChangeArrowheads="1"/>
                </p:cNvSpPr>
                <p:nvPr userDrawn="1"/>
              </p:nvSpPr>
              <p:spPr bwMode="gray">
                <a:xfrm>
                  <a:off x="396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2" name="Rectangle 567"/>
                <p:cNvSpPr>
                  <a:spLocks noChangeArrowheads="1"/>
                </p:cNvSpPr>
                <p:nvPr userDrawn="1"/>
              </p:nvSpPr>
              <p:spPr bwMode="gray">
                <a:xfrm>
                  <a:off x="40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3" name="Rectangle 568"/>
                <p:cNvSpPr>
                  <a:spLocks noChangeArrowheads="1"/>
                </p:cNvSpPr>
                <p:nvPr userDrawn="1"/>
              </p:nvSpPr>
              <p:spPr bwMode="gray">
                <a:xfrm>
                  <a:off x="404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4" name="Rectangle 569"/>
                <p:cNvSpPr>
                  <a:spLocks noChangeArrowheads="1"/>
                </p:cNvSpPr>
                <p:nvPr userDrawn="1"/>
              </p:nvSpPr>
              <p:spPr bwMode="gray">
                <a:xfrm>
                  <a:off x="407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5" name="Rectangle 570"/>
                <p:cNvSpPr>
                  <a:spLocks noChangeArrowheads="1"/>
                </p:cNvSpPr>
                <p:nvPr userDrawn="1"/>
              </p:nvSpPr>
              <p:spPr bwMode="gray">
                <a:xfrm>
                  <a:off x="411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6" name="Rectangle 571"/>
                <p:cNvSpPr>
                  <a:spLocks noChangeArrowheads="1"/>
                </p:cNvSpPr>
                <p:nvPr userDrawn="1"/>
              </p:nvSpPr>
              <p:spPr bwMode="gray">
                <a:xfrm>
                  <a:off x="414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7" name="Rectangle 572"/>
                <p:cNvSpPr>
                  <a:spLocks noChangeArrowheads="1"/>
                </p:cNvSpPr>
                <p:nvPr userDrawn="1"/>
              </p:nvSpPr>
              <p:spPr bwMode="gray">
                <a:xfrm>
                  <a:off x="418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8" name="Rectangle 573"/>
                <p:cNvSpPr>
                  <a:spLocks noChangeArrowheads="1"/>
                </p:cNvSpPr>
                <p:nvPr userDrawn="1"/>
              </p:nvSpPr>
              <p:spPr bwMode="gray">
                <a:xfrm>
                  <a:off x="421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9" name="Rectangle 574"/>
                <p:cNvSpPr>
                  <a:spLocks noChangeArrowheads="1"/>
                </p:cNvSpPr>
                <p:nvPr userDrawn="1"/>
              </p:nvSpPr>
              <p:spPr bwMode="gray">
                <a:xfrm>
                  <a:off x="425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0" name="Rectangle 575"/>
                <p:cNvSpPr>
                  <a:spLocks noChangeArrowheads="1"/>
                </p:cNvSpPr>
                <p:nvPr userDrawn="1"/>
              </p:nvSpPr>
              <p:spPr bwMode="gray">
                <a:xfrm>
                  <a:off x="429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1" name="Rectangle 576"/>
                <p:cNvSpPr>
                  <a:spLocks noChangeArrowheads="1"/>
                </p:cNvSpPr>
                <p:nvPr userDrawn="1"/>
              </p:nvSpPr>
              <p:spPr bwMode="gray">
                <a:xfrm>
                  <a:off x="432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2" name="Rectangle 577"/>
                <p:cNvSpPr>
                  <a:spLocks noChangeArrowheads="1"/>
                </p:cNvSpPr>
                <p:nvPr userDrawn="1"/>
              </p:nvSpPr>
              <p:spPr bwMode="gray">
                <a:xfrm>
                  <a:off x="435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3" name="Rectangle 578"/>
                <p:cNvSpPr>
                  <a:spLocks noChangeArrowheads="1"/>
                </p:cNvSpPr>
                <p:nvPr userDrawn="1"/>
              </p:nvSpPr>
              <p:spPr bwMode="gray">
                <a:xfrm>
                  <a:off x="440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4" name="Rectangle 579"/>
                <p:cNvSpPr>
                  <a:spLocks noChangeArrowheads="1"/>
                </p:cNvSpPr>
                <p:nvPr userDrawn="1"/>
              </p:nvSpPr>
              <p:spPr bwMode="gray">
                <a:xfrm>
                  <a:off x="443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5" name="Rectangle 580"/>
                <p:cNvSpPr>
                  <a:spLocks noChangeArrowheads="1"/>
                </p:cNvSpPr>
                <p:nvPr userDrawn="1"/>
              </p:nvSpPr>
              <p:spPr bwMode="gray">
                <a:xfrm>
                  <a:off x="446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6" name="Rectangle 581"/>
                <p:cNvSpPr>
                  <a:spLocks noChangeArrowheads="1"/>
                </p:cNvSpPr>
                <p:nvPr userDrawn="1"/>
              </p:nvSpPr>
              <p:spPr bwMode="gray">
                <a:xfrm>
                  <a:off x="450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7" name="Rectangle 582"/>
                <p:cNvSpPr>
                  <a:spLocks noChangeArrowheads="1"/>
                </p:cNvSpPr>
                <p:nvPr userDrawn="1"/>
              </p:nvSpPr>
              <p:spPr bwMode="gray">
                <a:xfrm>
                  <a:off x="454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8" name="Rectangle 583"/>
                <p:cNvSpPr>
                  <a:spLocks noChangeArrowheads="1"/>
                </p:cNvSpPr>
                <p:nvPr userDrawn="1"/>
              </p:nvSpPr>
              <p:spPr bwMode="gray">
                <a:xfrm>
                  <a:off x="4569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9" name="Rectangle 584"/>
                <p:cNvSpPr>
                  <a:spLocks noChangeArrowheads="1"/>
                </p:cNvSpPr>
                <p:nvPr userDrawn="1"/>
              </p:nvSpPr>
              <p:spPr bwMode="gray">
                <a:xfrm>
                  <a:off x="461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0" name="Rectangle 585"/>
                <p:cNvSpPr>
                  <a:spLocks noChangeArrowheads="1"/>
                </p:cNvSpPr>
                <p:nvPr userDrawn="1"/>
              </p:nvSpPr>
              <p:spPr bwMode="gray">
                <a:xfrm>
                  <a:off x="463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1" name="Rectangle 586"/>
                <p:cNvSpPr>
                  <a:spLocks noChangeArrowheads="1"/>
                </p:cNvSpPr>
                <p:nvPr userDrawn="1"/>
              </p:nvSpPr>
              <p:spPr bwMode="gray">
                <a:xfrm>
                  <a:off x="467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2" name="Rectangle 587"/>
                <p:cNvSpPr>
                  <a:spLocks noChangeArrowheads="1"/>
                </p:cNvSpPr>
                <p:nvPr userDrawn="1"/>
              </p:nvSpPr>
              <p:spPr bwMode="gray">
                <a:xfrm>
                  <a:off x="471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3" name="Rectangle 588"/>
                <p:cNvSpPr>
                  <a:spLocks noChangeArrowheads="1"/>
                </p:cNvSpPr>
                <p:nvPr userDrawn="1"/>
              </p:nvSpPr>
              <p:spPr bwMode="gray">
                <a:xfrm>
                  <a:off x="474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4" name="Rectangle 589"/>
                <p:cNvSpPr>
                  <a:spLocks noChangeArrowheads="1"/>
                </p:cNvSpPr>
                <p:nvPr userDrawn="1"/>
              </p:nvSpPr>
              <p:spPr bwMode="gray">
                <a:xfrm>
                  <a:off x="478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5" name="Rectangle 590"/>
                <p:cNvSpPr>
                  <a:spLocks noChangeArrowheads="1"/>
                </p:cNvSpPr>
                <p:nvPr userDrawn="1"/>
              </p:nvSpPr>
              <p:spPr bwMode="gray">
                <a:xfrm>
                  <a:off x="4813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6" name="Rectangle 591"/>
                <p:cNvSpPr>
                  <a:spLocks noChangeArrowheads="1"/>
                </p:cNvSpPr>
                <p:nvPr userDrawn="1"/>
              </p:nvSpPr>
              <p:spPr bwMode="gray">
                <a:xfrm>
                  <a:off x="485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7" name="Rectangle 592"/>
                <p:cNvSpPr>
                  <a:spLocks noChangeArrowheads="1"/>
                </p:cNvSpPr>
                <p:nvPr userDrawn="1"/>
              </p:nvSpPr>
              <p:spPr bwMode="gray">
                <a:xfrm>
                  <a:off x="488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8" name="Rectangle 593"/>
                <p:cNvSpPr>
                  <a:spLocks noChangeArrowheads="1"/>
                </p:cNvSpPr>
                <p:nvPr userDrawn="1"/>
              </p:nvSpPr>
              <p:spPr bwMode="gray">
                <a:xfrm>
                  <a:off x="491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9" name="Rectangle 594"/>
                <p:cNvSpPr>
                  <a:spLocks noChangeArrowheads="1"/>
                </p:cNvSpPr>
                <p:nvPr userDrawn="1"/>
              </p:nvSpPr>
              <p:spPr bwMode="gray">
                <a:xfrm>
                  <a:off x="495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0" name="Rectangle 595"/>
                <p:cNvSpPr>
                  <a:spLocks noChangeArrowheads="1"/>
                </p:cNvSpPr>
                <p:nvPr userDrawn="1"/>
              </p:nvSpPr>
              <p:spPr bwMode="gray">
                <a:xfrm>
                  <a:off x="4995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1" name="Rectangle 596"/>
                <p:cNvSpPr>
                  <a:spLocks noChangeArrowheads="1"/>
                </p:cNvSpPr>
                <p:nvPr userDrawn="1"/>
              </p:nvSpPr>
              <p:spPr bwMode="gray">
                <a:xfrm>
                  <a:off x="503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2" name="Rectangle 597"/>
                <p:cNvSpPr>
                  <a:spLocks noChangeArrowheads="1"/>
                </p:cNvSpPr>
                <p:nvPr userDrawn="1"/>
              </p:nvSpPr>
              <p:spPr bwMode="gray">
                <a:xfrm>
                  <a:off x="505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3" name="Rectangle 598"/>
                <p:cNvSpPr>
                  <a:spLocks noChangeArrowheads="1"/>
                </p:cNvSpPr>
                <p:nvPr userDrawn="1"/>
              </p:nvSpPr>
              <p:spPr bwMode="gray">
                <a:xfrm>
                  <a:off x="509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4" name="Rectangle 599"/>
                <p:cNvSpPr>
                  <a:spLocks noChangeArrowheads="1"/>
                </p:cNvSpPr>
                <p:nvPr userDrawn="1"/>
              </p:nvSpPr>
              <p:spPr bwMode="gray">
                <a:xfrm>
                  <a:off x="5126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5" name="Rectangle 600"/>
                <p:cNvSpPr>
                  <a:spLocks noChangeArrowheads="1"/>
                </p:cNvSpPr>
                <p:nvPr userDrawn="1"/>
              </p:nvSpPr>
              <p:spPr bwMode="gray">
                <a:xfrm>
                  <a:off x="516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6" name="Rectangle 601"/>
                <p:cNvSpPr>
                  <a:spLocks noChangeArrowheads="1"/>
                </p:cNvSpPr>
                <p:nvPr userDrawn="1"/>
              </p:nvSpPr>
              <p:spPr bwMode="gray">
                <a:xfrm>
                  <a:off x="5199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7" name="Rectangle 602"/>
                <p:cNvSpPr>
                  <a:spLocks noChangeArrowheads="1"/>
                </p:cNvSpPr>
                <p:nvPr userDrawn="1"/>
              </p:nvSpPr>
              <p:spPr bwMode="gray">
                <a:xfrm>
                  <a:off x="524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8" name="Rectangle 603"/>
                <p:cNvSpPr>
                  <a:spLocks noChangeArrowheads="1"/>
                </p:cNvSpPr>
                <p:nvPr userDrawn="1"/>
              </p:nvSpPr>
              <p:spPr bwMode="gray">
                <a:xfrm>
                  <a:off x="527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9" name="Rectangle 604"/>
                <p:cNvSpPr>
                  <a:spLocks noChangeArrowheads="1"/>
                </p:cNvSpPr>
                <p:nvPr userDrawn="1"/>
              </p:nvSpPr>
              <p:spPr bwMode="gray">
                <a:xfrm>
                  <a:off x="530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0" name="Rectangle 605"/>
                <p:cNvSpPr>
                  <a:spLocks noChangeArrowheads="1"/>
                </p:cNvSpPr>
                <p:nvPr userDrawn="1"/>
              </p:nvSpPr>
              <p:spPr bwMode="gray">
                <a:xfrm>
                  <a:off x="5336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1" name="Rectangle 606"/>
                <p:cNvSpPr>
                  <a:spLocks noChangeArrowheads="1"/>
                </p:cNvSpPr>
                <p:nvPr userDrawn="1"/>
              </p:nvSpPr>
              <p:spPr bwMode="gray">
                <a:xfrm>
                  <a:off x="537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2" name="Rectangle 607"/>
                <p:cNvSpPr>
                  <a:spLocks noChangeArrowheads="1"/>
                </p:cNvSpPr>
                <p:nvPr userDrawn="1"/>
              </p:nvSpPr>
              <p:spPr bwMode="gray">
                <a:xfrm>
                  <a:off x="54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3" name="Rectangle 608"/>
                <p:cNvSpPr>
                  <a:spLocks noChangeArrowheads="1"/>
                </p:cNvSpPr>
                <p:nvPr userDrawn="1"/>
              </p:nvSpPr>
              <p:spPr bwMode="gray">
                <a:xfrm>
                  <a:off x="544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4" name="Rectangle 609"/>
                <p:cNvSpPr>
                  <a:spLocks noChangeArrowheads="1"/>
                </p:cNvSpPr>
                <p:nvPr userDrawn="1"/>
              </p:nvSpPr>
              <p:spPr bwMode="gray">
                <a:xfrm>
                  <a:off x="547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5" name="Rectangle 610"/>
                <p:cNvSpPr>
                  <a:spLocks noChangeArrowheads="1"/>
                </p:cNvSpPr>
                <p:nvPr userDrawn="1"/>
              </p:nvSpPr>
              <p:spPr bwMode="gray">
                <a:xfrm>
                  <a:off x="551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6" name="Rectangle 611"/>
                <p:cNvSpPr>
                  <a:spLocks noChangeArrowheads="1"/>
                </p:cNvSpPr>
                <p:nvPr userDrawn="1"/>
              </p:nvSpPr>
              <p:spPr bwMode="gray">
                <a:xfrm>
                  <a:off x="5549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7" name="Rectangle 612"/>
                <p:cNvSpPr>
                  <a:spLocks noChangeArrowheads="1"/>
                </p:cNvSpPr>
                <p:nvPr userDrawn="1"/>
              </p:nvSpPr>
              <p:spPr bwMode="gray">
                <a:xfrm>
                  <a:off x="5587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8" name="Rectangle 613"/>
                <p:cNvSpPr>
                  <a:spLocks noChangeArrowheads="1"/>
                </p:cNvSpPr>
                <p:nvPr userDrawn="1"/>
              </p:nvSpPr>
              <p:spPr bwMode="gray">
                <a:xfrm>
                  <a:off x="561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9" name="Rectangle 614"/>
                <p:cNvSpPr>
                  <a:spLocks noChangeArrowheads="1"/>
                </p:cNvSpPr>
                <p:nvPr userDrawn="1"/>
              </p:nvSpPr>
              <p:spPr bwMode="gray">
                <a:xfrm>
                  <a:off x="565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0" name="Rectangle 615"/>
                <p:cNvSpPr>
                  <a:spLocks noChangeArrowheads="1"/>
                </p:cNvSpPr>
                <p:nvPr userDrawn="1"/>
              </p:nvSpPr>
              <p:spPr bwMode="gray">
                <a:xfrm>
                  <a:off x="569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1" name="Rectangle 616"/>
                <p:cNvSpPr>
                  <a:spLocks noChangeArrowheads="1"/>
                </p:cNvSpPr>
                <p:nvPr userDrawn="1"/>
              </p:nvSpPr>
              <p:spPr bwMode="gray">
                <a:xfrm>
                  <a:off x="573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2" name="Rectangle 617"/>
                <p:cNvSpPr>
                  <a:spLocks noChangeArrowheads="1"/>
                </p:cNvSpPr>
                <p:nvPr userDrawn="1"/>
              </p:nvSpPr>
              <p:spPr bwMode="gray">
                <a:xfrm>
                  <a:off x="576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3" name="Rectangle 618"/>
                <p:cNvSpPr>
                  <a:spLocks noChangeArrowheads="1"/>
                </p:cNvSpPr>
                <p:nvPr userDrawn="1"/>
              </p:nvSpPr>
              <p:spPr bwMode="gray">
                <a:xfrm>
                  <a:off x="579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4" name="Rectangle 619"/>
                <p:cNvSpPr>
                  <a:spLocks noChangeArrowheads="1"/>
                </p:cNvSpPr>
                <p:nvPr userDrawn="1"/>
              </p:nvSpPr>
              <p:spPr bwMode="gray">
                <a:xfrm>
                  <a:off x="583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5" name="Rectangle 620"/>
                <p:cNvSpPr>
                  <a:spLocks noChangeArrowheads="1"/>
                </p:cNvSpPr>
                <p:nvPr userDrawn="1"/>
              </p:nvSpPr>
              <p:spPr bwMode="gray">
                <a:xfrm>
                  <a:off x="587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6" name="Rectangle 621"/>
                <p:cNvSpPr>
                  <a:spLocks noChangeArrowheads="1"/>
                </p:cNvSpPr>
                <p:nvPr userDrawn="1"/>
              </p:nvSpPr>
              <p:spPr bwMode="gray">
                <a:xfrm>
                  <a:off x="590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7" name="Rectangle 622"/>
                <p:cNvSpPr>
                  <a:spLocks noChangeArrowheads="1"/>
                </p:cNvSpPr>
                <p:nvPr userDrawn="1"/>
              </p:nvSpPr>
              <p:spPr bwMode="gray">
                <a:xfrm>
                  <a:off x="5936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8" name="Rectangle 623"/>
                <p:cNvSpPr>
                  <a:spLocks noChangeArrowheads="1"/>
                </p:cNvSpPr>
                <p:nvPr userDrawn="1"/>
              </p:nvSpPr>
              <p:spPr bwMode="gray">
                <a:xfrm>
                  <a:off x="597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9" name="Rectangle 624"/>
                <p:cNvSpPr>
                  <a:spLocks noChangeArrowheads="1"/>
                </p:cNvSpPr>
                <p:nvPr userDrawn="1"/>
              </p:nvSpPr>
              <p:spPr bwMode="gray">
                <a:xfrm>
                  <a:off x="600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0" name="Rectangle 625"/>
                <p:cNvSpPr>
                  <a:spLocks noChangeArrowheads="1"/>
                </p:cNvSpPr>
                <p:nvPr userDrawn="1"/>
              </p:nvSpPr>
              <p:spPr bwMode="gray">
                <a:xfrm>
                  <a:off x="604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1" name="Rectangle 626"/>
                <p:cNvSpPr>
                  <a:spLocks noChangeArrowheads="1"/>
                </p:cNvSpPr>
                <p:nvPr userDrawn="1"/>
              </p:nvSpPr>
              <p:spPr bwMode="gray">
                <a:xfrm>
                  <a:off x="607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2" name="Rectangle 627"/>
                <p:cNvSpPr>
                  <a:spLocks noChangeArrowheads="1"/>
                </p:cNvSpPr>
                <p:nvPr userDrawn="1"/>
              </p:nvSpPr>
              <p:spPr bwMode="gray">
                <a:xfrm>
                  <a:off x="6111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3" name="Rectangle 628"/>
                <p:cNvSpPr>
                  <a:spLocks noChangeArrowheads="1"/>
                </p:cNvSpPr>
                <p:nvPr userDrawn="1"/>
              </p:nvSpPr>
              <p:spPr bwMode="gray">
                <a:xfrm>
                  <a:off x="615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4" name="Rectangle 629"/>
                <p:cNvSpPr>
                  <a:spLocks noChangeArrowheads="1"/>
                </p:cNvSpPr>
                <p:nvPr userDrawn="1"/>
              </p:nvSpPr>
              <p:spPr bwMode="gray">
                <a:xfrm>
                  <a:off x="618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5" name="Rectangle 630"/>
                <p:cNvSpPr>
                  <a:spLocks noChangeArrowheads="1"/>
                </p:cNvSpPr>
                <p:nvPr userDrawn="1"/>
              </p:nvSpPr>
              <p:spPr bwMode="gray">
                <a:xfrm>
                  <a:off x="621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6" name="Rectangle 631"/>
                <p:cNvSpPr>
                  <a:spLocks noChangeArrowheads="1"/>
                </p:cNvSpPr>
                <p:nvPr userDrawn="1"/>
              </p:nvSpPr>
              <p:spPr bwMode="gray">
                <a:xfrm>
                  <a:off x="625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7" name="Rectangle 632"/>
                <p:cNvSpPr>
                  <a:spLocks noChangeArrowheads="1"/>
                </p:cNvSpPr>
                <p:nvPr userDrawn="1"/>
              </p:nvSpPr>
              <p:spPr bwMode="gray">
                <a:xfrm>
                  <a:off x="6275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8" name="Rectangle 633"/>
                <p:cNvSpPr>
                  <a:spLocks noChangeArrowheads="1"/>
                </p:cNvSpPr>
                <p:nvPr userDrawn="1"/>
              </p:nvSpPr>
              <p:spPr bwMode="gray">
                <a:xfrm>
                  <a:off x="632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9" name="Rectangle 634"/>
                <p:cNvSpPr>
                  <a:spLocks noChangeArrowheads="1"/>
                </p:cNvSpPr>
                <p:nvPr userDrawn="1"/>
              </p:nvSpPr>
              <p:spPr bwMode="gray">
                <a:xfrm>
                  <a:off x="635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0" name="Rectangle 635"/>
                <p:cNvSpPr>
                  <a:spLocks noChangeArrowheads="1"/>
                </p:cNvSpPr>
                <p:nvPr userDrawn="1"/>
              </p:nvSpPr>
              <p:spPr bwMode="gray">
                <a:xfrm>
                  <a:off x="639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1" name="Rectangle 636"/>
                <p:cNvSpPr>
                  <a:spLocks noChangeArrowheads="1"/>
                </p:cNvSpPr>
                <p:nvPr userDrawn="1"/>
              </p:nvSpPr>
              <p:spPr bwMode="gray">
                <a:xfrm>
                  <a:off x="642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2" name="Rectangle 637"/>
                <p:cNvSpPr>
                  <a:spLocks noChangeArrowheads="1"/>
                </p:cNvSpPr>
                <p:nvPr userDrawn="1"/>
              </p:nvSpPr>
              <p:spPr bwMode="gray">
                <a:xfrm>
                  <a:off x="646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3" name="Rectangle 638"/>
                <p:cNvSpPr>
                  <a:spLocks noChangeArrowheads="1"/>
                </p:cNvSpPr>
                <p:nvPr userDrawn="1"/>
              </p:nvSpPr>
              <p:spPr bwMode="gray">
                <a:xfrm>
                  <a:off x="650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4" name="Rectangle 639"/>
                <p:cNvSpPr>
                  <a:spLocks noChangeArrowheads="1"/>
                </p:cNvSpPr>
                <p:nvPr userDrawn="1"/>
              </p:nvSpPr>
              <p:spPr bwMode="gray">
                <a:xfrm>
                  <a:off x="653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5" name="Rectangle 640"/>
                <p:cNvSpPr>
                  <a:spLocks noChangeArrowheads="1"/>
                </p:cNvSpPr>
                <p:nvPr userDrawn="1"/>
              </p:nvSpPr>
              <p:spPr bwMode="gray">
                <a:xfrm>
                  <a:off x="656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6" name="Rectangle 641"/>
                <p:cNvSpPr>
                  <a:spLocks noChangeArrowheads="1"/>
                </p:cNvSpPr>
                <p:nvPr userDrawn="1"/>
              </p:nvSpPr>
              <p:spPr bwMode="gray">
                <a:xfrm>
                  <a:off x="659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7" name="Rectangle 642"/>
                <p:cNvSpPr>
                  <a:spLocks noChangeArrowheads="1"/>
                </p:cNvSpPr>
                <p:nvPr userDrawn="1"/>
              </p:nvSpPr>
              <p:spPr bwMode="gray">
                <a:xfrm>
                  <a:off x="6635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8" name="Rectangle 643"/>
                <p:cNvSpPr>
                  <a:spLocks noChangeArrowheads="1"/>
                </p:cNvSpPr>
                <p:nvPr userDrawn="1"/>
              </p:nvSpPr>
              <p:spPr bwMode="gray">
                <a:xfrm>
                  <a:off x="667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9" name="Rectangle 644"/>
                <p:cNvSpPr>
                  <a:spLocks noChangeArrowheads="1"/>
                </p:cNvSpPr>
                <p:nvPr userDrawn="1"/>
              </p:nvSpPr>
              <p:spPr bwMode="gray">
                <a:xfrm>
                  <a:off x="67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0" name="Rectangle 645"/>
                <p:cNvSpPr>
                  <a:spLocks noChangeArrowheads="1"/>
                </p:cNvSpPr>
                <p:nvPr userDrawn="1"/>
              </p:nvSpPr>
              <p:spPr bwMode="gray">
                <a:xfrm>
                  <a:off x="673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1" name="Rectangle 646"/>
                <p:cNvSpPr>
                  <a:spLocks noChangeArrowheads="1"/>
                </p:cNvSpPr>
                <p:nvPr userDrawn="1"/>
              </p:nvSpPr>
              <p:spPr bwMode="gray">
                <a:xfrm>
                  <a:off x="677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2" name="Rectangle 647"/>
                <p:cNvSpPr>
                  <a:spLocks noChangeArrowheads="1"/>
                </p:cNvSpPr>
                <p:nvPr userDrawn="1"/>
              </p:nvSpPr>
              <p:spPr bwMode="gray">
                <a:xfrm>
                  <a:off x="68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3" name="Rectangle 648"/>
                <p:cNvSpPr>
                  <a:spLocks noChangeArrowheads="1"/>
                </p:cNvSpPr>
                <p:nvPr userDrawn="1"/>
              </p:nvSpPr>
              <p:spPr bwMode="gray">
                <a:xfrm>
                  <a:off x="684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4" name="Rectangle 649"/>
                <p:cNvSpPr>
                  <a:spLocks noChangeArrowheads="1"/>
                </p:cNvSpPr>
                <p:nvPr userDrawn="1"/>
              </p:nvSpPr>
              <p:spPr bwMode="gray">
                <a:xfrm>
                  <a:off x="688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5" name="Rectangle 650"/>
                <p:cNvSpPr>
                  <a:spLocks noChangeArrowheads="1"/>
                </p:cNvSpPr>
                <p:nvPr userDrawn="1"/>
              </p:nvSpPr>
              <p:spPr bwMode="gray">
                <a:xfrm>
                  <a:off x="691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6" name="Rectangle 651"/>
                <p:cNvSpPr>
                  <a:spLocks noChangeArrowheads="1"/>
                </p:cNvSpPr>
                <p:nvPr userDrawn="1"/>
              </p:nvSpPr>
              <p:spPr bwMode="gray">
                <a:xfrm>
                  <a:off x="695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7" name="Rectangle 652"/>
                <p:cNvSpPr>
                  <a:spLocks noChangeArrowheads="1"/>
                </p:cNvSpPr>
                <p:nvPr userDrawn="1"/>
              </p:nvSpPr>
              <p:spPr bwMode="gray">
                <a:xfrm>
                  <a:off x="699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8" name="Rectangle 653"/>
                <p:cNvSpPr>
                  <a:spLocks noChangeArrowheads="1"/>
                </p:cNvSpPr>
                <p:nvPr userDrawn="1"/>
              </p:nvSpPr>
              <p:spPr bwMode="gray">
                <a:xfrm>
                  <a:off x="702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9" name="Rectangle 654"/>
                <p:cNvSpPr>
                  <a:spLocks noChangeArrowheads="1"/>
                </p:cNvSpPr>
                <p:nvPr userDrawn="1"/>
              </p:nvSpPr>
              <p:spPr bwMode="gray">
                <a:xfrm>
                  <a:off x="7059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0" name="Rectangle 655"/>
                <p:cNvSpPr>
                  <a:spLocks noChangeArrowheads="1"/>
                </p:cNvSpPr>
                <p:nvPr userDrawn="1"/>
              </p:nvSpPr>
              <p:spPr bwMode="gray">
                <a:xfrm>
                  <a:off x="709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1" name="Rectangle 656"/>
                <p:cNvSpPr>
                  <a:spLocks noChangeArrowheads="1"/>
                </p:cNvSpPr>
                <p:nvPr userDrawn="1"/>
              </p:nvSpPr>
              <p:spPr bwMode="gray">
                <a:xfrm>
                  <a:off x="712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2" name="Rectangle 657"/>
                <p:cNvSpPr>
                  <a:spLocks noChangeArrowheads="1"/>
                </p:cNvSpPr>
                <p:nvPr userDrawn="1"/>
              </p:nvSpPr>
              <p:spPr bwMode="gray">
                <a:xfrm>
                  <a:off x="716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3" name="Rectangle 658"/>
                <p:cNvSpPr>
                  <a:spLocks noChangeArrowheads="1"/>
                </p:cNvSpPr>
                <p:nvPr userDrawn="1"/>
              </p:nvSpPr>
              <p:spPr bwMode="gray">
                <a:xfrm>
                  <a:off x="719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4" name="Rectangle 659"/>
                <p:cNvSpPr>
                  <a:spLocks noChangeArrowheads="1"/>
                </p:cNvSpPr>
                <p:nvPr userDrawn="1"/>
              </p:nvSpPr>
              <p:spPr bwMode="gray">
                <a:xfrm>
                  <a:off x="723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5" name="Rectangle 660"/>
                <p:cNvSpPr>
                  <a:spLocks noChangeArrowheads="1"/>
                </p:cNvSpPr>
                <p:nvPr userDrawn="1"/>
              </p:nvSpPr>
              <p:spPr bwMode="gray">
                <a:xfrm>
                  <a:off x="727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6" name="Rectangle 661"/>
                <p:cNvSpPr>
                  <a:spLocks noChangeArrowheads="1"/>
                </p:cNvSpPr>
                <p:nvPr userDrawn="1"/>
              </p:nvSpPr>
              <p:spPr bwMode="gray">
                <a:xfrm>
                  <a:off x="730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7" name="Rectangle 662"/>
                <p:cNvSpPr>
                  <a:spLocks noChangeArrowheads="1"/>
                </p:cNvSpPr>
                <p:nvPr userDrawn="1"/>
              </p:nvSpPr>
              <p:spPr bwMode="gray">
                <a:xfrm>
                  <a:off x="733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8" name="Rectangle 663"/>
                <p:cNvSpPr>
                  <a:spLocks noChangeArrowheads="1"/>
                </p:cNvSpPr>
                <p:nvPr userDrawn="1"/>
              </p:nvSpPr>
              <p:spPr bwMode="gray">
                <a:xfrm>
                  <a:off x="737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9" name="Rectangle 664"/>
                <p:cNvSpPr>
                  <a:spLocks noChangeArrowheads="1"/>
                </p:cNvSpPr>
                <p:nvPr userDrawn="1"/>
              </p:nvSpPr>
              <p:spPr bwMode="gray">
                <a:xfrm>
                  <a:off x="7401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0" name="Rectangle 665"/>
                <p:cNvSpPr>
                  <a:spLocks noChangeArrowheads="1"/>
                </p:cNvSpPr>
                <p:nvPr userDrawn="1"/>
              </p:nvSpPr>
              <p:spPr bwMode="gray">
                <a:xfrm>
                  <a:off x="7443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1" name="Rectangle 666"/>
                <p:cNvSpPr>
                  <a:spLocks noChangeArrowheads="1"/>
                </p:cNvSpPr>
                <p:nvPr userDrawn="1"/>
              </p:nvSpPr>
              <p:spPr bwMode="gray">
                <a:xfrm>
                  <a:off x="747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2" name="Rectangle 667"/>
                <p:cNvSpPr>
                  <a:spLocks noChangeArrowheads="1"/>
                </p:cNvSpPr>
                <p:nvPr userDrawn="1"/>
              </p:nvSpPr>
              <p:spPr bwMode="gray">
                <a:xfrm>
                  <a:off x="751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3" name="Rectangle 668"/>
                <p:cNvSpPr>
                  <a:spLocks noChangeArrowheads="1"/>
                </p:cNvSpPr>
                <p:nvPr userDrawn="1"/>
              </p:nvSpPr>
              <p:spPr bwMode="gray">
                <a:xfrm>
                  <a:off x="755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4" name="Rectangle 669"/>
                <p:cNvSpPr>
                  <a:spLocks noChangeArrowheads="1"/>
                </p:cNvSpPr>
                <p:nvPr userDrawn="1"/>
              </p:nvSpPr>
              <p:spPr bwMode="gray">
                <a:xfrm>
                  <a:off x="7577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5" name="Rectangle 670"/>
                <p:cNvSpPr>
                  <a:spLocks noChangeArrowheads="1"/>
                </p:cNvSpPr>
                <p:nvPr userDrawn="1"/>
              </p:nvSpPr>
              <p:spPr bwMode="gray">
                <a:xfrm>
                  <a:off x="762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6" name="Rectangle 671"/>
                <p:cNvSpPr>
                  <a:spLocks noChangeArrowheads="1"/>
                </p:cNvSpPr>
                <p:nvPr userDrawn="1"/>
              </p:nvSpPr>
              <p:spPr bwMode="gray">
                <a:xfrm>
                  <a:off x="764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7" name="Rectangle 672"/>
                <p:cNvSpPr>
                  <a:spLocks noChangeArrowheads="1"/>
                </p:cNvSpPr>
                <p:nvPr userDrawn="1"/>
              </p:nvSpPr>
              <p:spPr bwMode="gray">
                <a:xfrm>
                  <a:off x="769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8" name="Rectangle 673"/>
                <p:cNvSpPr>
                  <a:spLocks noChangeArrowheads="1"/>
                </p:cNvSpPr>
                <p:nvPr userDrawn="1"/>
              </p:nvSpPr>
              <p:spPr bwMode="gray">
                <a:xfrm>
                  <a:off x="772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9" name="Rectangle 674"/>
                <p:cNvSpPr>
                  <a:spLocks noChangeArrowheads="1"/>
                </p:cNvSpPr>
                <p:nvPr userDrawn="1"/>
              </p:nvSpPr>
              <p:spPr bwMode="gray">
                <a:xfrm>
                  <a:off x="776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0" name="Rectangle 675"/>
                <p:cNvSpPr>
                  <a:spLocks noChangeArrowheads="1"/>
                </p:cNvSpPr>
                <p:nvPr userDrawn="1"/>
              </p:nvSpPr>
              <p:spPr bwMode="gray">
                <a:xfrm>
                  <a:off x="779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1" name="Rectangle 676"/>
                <p:cNvSpPr>
                  <a:spLocks noChangeArrowheads="1"/>
                </p:cNvSpPr>
                <p:nvPr userDrawn="1"/>
              </p:nvSpPr>
              <p:spPr bwMode="gray">
                <a:xfrm>
                  <a:off x="782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2" name="Rectangle 677"/>
                <p:cNvSpPr>
                  <a:spLocks noChangeArrowheads="1"/>
                </p:cNvSpPr>
                <p:nvPr userDrawn="1"/>
              </p:nvSpPr>
              <p:spPr bwMode="gray">
                <a:xfrm>
                  <a:off x="786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3" name="Rectangle 678"/>
                <p:cNvSpPr>
                  <a:spLocks noChangeArrowheads="1"/>
                </p:cNvSpPr>
                <p:nvPr userDrawn="1"/>
              </p:nvSpPr>
              <p:spPr bwMode="gray">
                <a:xfrm>
                  <a:off x="789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4" name="Rectangle 679"/>
                <p:cNvSpPr>
                  <a:spLocks noChangeArrowheads="1"/>
                </p:cNvSpPr>
                <p:nvPr userDrawn="1"/>
              </p:nvSpPr>
              <p:spPr bwMode="gray">
                <a:xfrm>
                  <a:off x="793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5" name="Rectangle 680"/>
                <p:cNvSpPr>
                  <a:spLocks noChangeArrowheads="1"/>
                </p:cNvSpPr>
                <p:nvPr userDrawn="1"/>
              </p:nvSpPr>
              <p:spPr bwMode="gray">
                <a:xfrm>
                  <a:off x="797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6" name="Rectangle 681"/>
                <p:cNvSpPr>
                  <a:spLocks noChangeArrowheads="1"/>
                </p:cNvSpPr>
                <p:nvPr userDrawn="1"/>
              </p:nvSpPr>
              <p:spPr bwMode="gray">
                <a:xfrm>
                  <a:off x="800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7" name="Rectangle 682"/>
                <p:cNvSpPr>
                  <a:spLocks noChangeArrowheads="1"/>
                </p:cNvSpPr>
                <p:nvPr userDrawn="1"/>
              </p:nvSpPr>
              <p:spPr bwMode="gray">
                <a:xfrm>
                  <a:off x="803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8" name="Rectangle 683"/>
                <p:cNvSpPr>
                  <a:spLocks noChangeArrowheads="1"/>
                </p:cNvSpPr>
                <p:nvPr userDrawn="1"/>
              </p:nvSpPr>
              <p:spPr bwMode="gray">
                <a:xfrm>
                  <a:off x="807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9" name="Rectangle 684"/>
                <p:cNvSpPr>
                  <a:spLocks noChangeArrowheads="1"/>
                </p:cNvSpPr>
                <p:nvPr userDrawn="1"/>
              </p:nvSpPr>
              <p:spPr bwMode="gray">
                <a:xfrm>
                  <a:off x="811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40" name="Rectangle 685"/>
                <p:cNvSpPr>
                  <a:spLocks noChangeArrowheads="1"/>
                </p:cNvSpPr>
                <p:nvPr userDrawn="1"/>
              </p:nvSpPr>
              <p:spPr bwMode="gray">
                <a:xfrm>
                  <a:off x="814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41" name="Rectangle 686"/>
                <p:cNvSpPr>
                  <a:spLocks noChangeArrowheads="1"/>
                </p:cNvSpPr>
                <p:nvPr userDrawn="1"/>
              </p:nvSpPr>
              <p:spPr bwMode="gray">
                <a:xfrm>
                  <a:off x="8178" y="1349"/>
                  <a:ext cx="15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</p:grpSp>
          <p:sp>
            <p:nvSpPr>
              <p:cNvPr id="111" name="Rectangle 687"/>
              <p:cNvSpPr>
                <a:spLocks noChangeArrowheads="1"/>
              </p:cNvSpPr>
              <p:nvPr userDrawn="1"/>
            </p:nvSpPr>
            <p:spPr bwMode="gray">
              <a:xfrm>
                <a:off x="0" y="3839"/>
                <a:ext cx="5763" cy="227"/>
              </a:xfrm>
              <a:prstGeom prst="rect">
                <a:avLst/>
              </a:prstGeom>
              <a:solidFill>
                <a:schemeClr val="bg1">
                  <a:alpha val="14999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</p:grpSp>
        <p:sp>
          <p:nvSpPr>
            <p:cNvPr id="9" name="Rectangle 688"/>
            <p:cNvSpPr>
              <a:spLocks noChangeArrowheads="1"/>
            </p:cNvSpPr>
            <p:nvPr userDrawn="1"/>
          </p:nvSpPr>
          <p:spPr bwMode="gray">
            <a:xfrm>
              <a:off x="1955" y="2313"/>
              <a:ext cx="153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buClrTx/>
                <a:buSzTx/>
                <a:buFontTx/>
                <a:buNone/>
                <a:defRPr/>
              </a:pPr>
              <a:r>
                <a:rPr lang="fr-FR" sz="1400" b="1">
                  <a:solidFill>
                    <a:srgbClr val="FFFFFF"/>
                  </a:solidFill>
                  <a:effectLst/>
                  <a:latin typeface="Trebuchet MS" pitchFamily="34" charset="0"/>
                </a:rPr>
                <a:t>JOINING UP GOVERNMENTS</a:t>
              </a:r>
            </a:p>
          </p:txBody>
        </p:sp>
        <p:sp>
          <p:nvSpPr>
            <p:cNvPr id="10" name="Text Box 689"/>
            <p:cNvSpPr txBox="1">
              <a:spLocks noChangeArrowheads="1"/>
            </p:cNvSpPr>
            <p:nvPr userDrawn="1"/>
          </p:nvSpPr>
          <p:spPr bwMode="gray">
            <a:xfrm>
              <a:off x="4512" y="2301"/>
              <a:ext cx="48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9pPr>
            </a:lstStyle>
            <a:p>
              <a:pPr algn="r" eaLnBrk="1" hangingPunct="1">
                <a:buClrTx/>
                <a:buSzTx/>
                <a:buFontTx/>
                <a:buNone/>
              </a:pPr>
              <a:r>
                <a:rPr lang="en-GB" sz="800" b="1">
                  <a:solidFill>
                    <a:srgbClr val="FFFFFF"/>
                  </a:solidFill>
                  <a:effectLst/>
                </a:rPr>
                <a:t>EUROPEAN</a:t>
              </a:r>
              <a:br>
                <a:rPr lang="en-GB" sz="800" b="1">
                  <a:solidFill>
                    <a:srgbClr val="FFFFFF"/>
                  </a:solidFill>
                  <a:effectLst/>
                </a:rPr>
              </a:br>
              <a:r>
                <a:rPr lang="en-GB" sz="800" b="1">
                  <a:solidFill>
                    <a:srgbClr val="FFFFFF"/>
                  </a:solidFill>
                  <a:effectLst/>
                </a:rPr>
                <a:t>COMMISSION</a:t>
              </a:r>
              <a:endParaRPr lang="en-GB" sz="800">
                <a:solidFill>
                  <a:srgbClr val="FFFFFF"/>
                </a:solidFill>
                <a:effectLst/>
              </a:endParaRPr>
            </a:p>
          </p:txBody>
        </p:sp>
        <p:grpSp>
          <p:nvGrpSpPr>
            <p:cNvPr id="11" name="Group 690"/>
            <p:cNvGrpSpPr>
              <a:grpSpLocks noChangeAspect="1"/>
            </p:cNvGrpSpPr>
            <p:nvPr userDrawn="1"/>
          </p:nvGrpSpPr>
          <p:grpSpPr bwMode="auto">
            <a:xfrm>
              <a:off x="4995" y="2296"/>
              <a:ext cx="358" cy="227"/>
              <a:chOff x="252" y="4012"/>
              <a:chExt cx="396" cy="254"/>
            </a:xfrm>
          </p:grpSpPr>
          <p:sp>
            <p:nvSpPr>
              <p:cNvPr id="12" name="Rectangle 691"/>
              <p:cNvSpPr>
                <a:spLocks noChangeAspect="1" noChangeArrowheads="1"/>
              </p:cNvSpPr>
              <p:nvPr userDrawn="1"/>
            </p:nvSpPr>
            <p:spPr bwMode="gray">
              <a:xfrm>
                <a:off x="252" y="4012"/>
                <a:ext cx="396" cy="254"/>
              </a:xfrm>
              <a:prstGeom prst="rect">
                <a:avLst/>
              </a:prstGeom>
              <a:solidFill>
                <a:srgbClr val="07479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3" name="Rectangle 692"/>
              <p:cNvSpPr>
                <a:spLocks noChangeAspect="1" noChangeArrowheads="1"/>
              </p:cNvSpPr>
              <p:nvPr userDrawn="1"/>
            </p:nvSpPr>
            <p:spPr bwMode="gray">
              <a:xfrm>
                <a:off x="252" y="4012"/>
                <a:ext cx="396" cy="254"/>
              </a:xfrm>
              <a:prstGeom prst="rect">
                <a:avLst/>
              </a:prstGeom>
              <a:noFill/>
              <a:ln w="317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4" name="Freeform 693"/>
              <p:cNvSpPr>
                <a:spLocks noChangeAspect="1"/>
              </p:cNvSpPr>
              <p:nvPr userDrawn="1"/>
            </p:nvSpPr>
            <p:spPr bwMode="gray">
              <a:xfrm>
                <a:off x="398" y="4210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40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40">
                    <a:moveTo>
                      <a:pt x="10" y="15"/>
                    </a:moveTo>
                    <a:lnTo>
                      <a:pt x="0" y="40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5" name="Freeform 694"/>
              <p:cNvSpPr>
                <a:spLocks noChangeAspect="1"/>
              </p:cNvSpPr>
              <p:nvPr userDrawn="1"/>
            </p:nvSpPr>
            <p:spPr bwMode="gray">
              <a:xfrm>
                <a:off x="398" y="4210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15" h="40">
                    <a:moveTo>
                      <a:pt x="10" y="15"/>
                    </a:moveTo>
                    <a:lnTo>
                      <a:pt x="0" y="40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6" name="Freeform 695"/>
              <p:cNvSpPr>
                <a:spLocks noChangeAspect="1"/>
              </p:cNvSpPr>
              <p:nvPr userDrawn="1"/>
            </p:nvSpPr>
            <p:spPr bwMode="gray">
              <a:xfrm>
                <a:off x="394" y="420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0"/>
                  </a:cxn>
                  <a:cxn ang="0">
                    <a:pos x="0" y="20"/>
                  </a:cxn>
                  <a:cxn ang="0">
                    <a:pos x="20" y="35"/>
                  </a:cxn>
                  <a:cxn ang="0">
                    <a:pos x="25" y="20"/>
                  </a:cxn>
                </a:cxnLst>
                <a:rect l="0" t="0" r="r" b="b"/>
                <a:pathLst>
                  <a:path w="65" h="60">
                    <a:moveTo>
                      <a:pt x="25" y="20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0"/>
                    </a:lnTo>
                    <a:lnTo>
                      <a:pt x="0" y="20"/>
                    </a:lnTo>
                    <a:lnTo>
                      <a:pt x="20" y="35"/>
                    </a:lnTo>
                    <a:lnTo>
                      <a:pt x="25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7" name="Freeform 696"/>
              <p:cNvSpPr>
                <a:spLocks noChangeAspect="1"/>
              </p:cNvSpPr>
              <p:nvPr userDrawn="1"/>
            </p:nvSpPr>
            <p:spPr bwMode="gray">
              <a:xfrm>
                <a:off x="394" y="420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0"/>
                  </a:cxn>
                  <a:cxn ang="0">
                    <a:pos x="0" y="20"/>
                  </a:cxn>
                  <a:cxn ang="0">
                    <a:pos x="20" y="35"/>
                  </a:cxn>
                </a:cxnLst>
                <a:rect l="0" t="0" r="r" b="b"/>
                <a:pathLst>
                  <a:path w="65" h="60">
                    <a:moveTo>
                      <a:pt x="25" y="20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0"/>
                    </a:lnTo>
                    <a:lnTo>
                      <a:pt x="0" y="20"/>
                    </a:lnTo>
                    <a:lnTo>
                      <a:pt x="2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8" name="Freeform 697"/>
              <p:cNvSpPr>
                <a:spLocks noChangeAspect="1"/>
              </p:cNvSpPr>
              <p:nvPr userDrawn="1"/>
            </p:nvSpPr>
            <p:spPr bwMode="gray">
              <a:xfrm>
                <a:off x="402" y="4202"/>
                <a:ext cx="11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3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9" name="Freeform 698"/>
              <p:cNvSpPr>
                <a:spLocks noChangeAspect="1"/>
              </p:cNvSpPr>
              <p:nvPr userDrawn="1"/>
            </p:nvSpPr>
            <p:spPr bwMode="gray">
              <a:xfrm>
                <a:off x="402" y="4202"/>
                <a:ext cx="11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35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0" name="Freeform 699"/>
              <p:cNvSpPr>
                <a:spLocks noChangeAspect="1"/>
              </p:cNvSpPr>
              <p:nvPr userDrawn="1"/>
            </p:nvSpPr>
            <p:spPr bwMode="gray">
              <a:xfrm>
                <a:off x="394" y="4210"/>
                <a:ext cx="10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1" name="Line 700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94" y="4210"/>
                <a:ext cx="10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2" name="Freeform 701"/>
              <p:cNvSpPr>
                <a:spLocks noChangeAspect="1"/>
              </p:cNvSpPr>
              <p:nvPr userDrawn="1"/>
            </p:nvSpPr>
            <p:spPr bwMode="gray">
              <a:xfrm>
                <a:off x="364" y="4180"/>
                <a:ext cx="4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3" name="Freeform 702"/>
              <p:cNvSpPr>
                <a:spLocks noChangeAspect="1"/>
              </p:cNvSpPr>
              <p:nvPr userDrawn="1"/>
            </p:nvSpPr>
            <p:spPr bwMode="gray">
              <a:xfrm>
                <a:off x="364" y="4180"/>
                <a:ext cx="4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4" name="Freeform 703"/>
              <p:cNvSpPr>
                <a:spLocks noChangeAspect="1"/>
              </p:cNvSpPr>
              <p:nvPr userDrawn="1"/>
            </p:nvSpPr>
            <p:spPr bwMode="gray">
              <a:xfrm>
                <a:off x="358" y="4170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  <a:cxn ang="0">
                    <a:pos x="25" y="25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5" name="Freeform 704"/>
              <p:cNvSpPr>
                <a:spLocks noChangeAspect="1"/>
              </p:cNvSpPr>
              <p:nvPr userDrawn="1"/>
            </p:nvSpPr>
            <p:spPr bwMode="gray">
              <a:xfrm>
                <a:off x="358" y="4170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6" name="Freeform 705"/>
              <p:cNvSpPr>
                <a:spLocks noChangeAspect="1"/>
              </p:cNvSpPr>
              <p:nvPr userDrawn="1"/>
            </p:nvSpPr>
            <p:spPr bwMode="gray">
              <a:xfrm>
                <a:off x="366" y="4170"/>
                <a:ext cx="14" cy="26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7" name="Freeform 706"/>
              <p:cNvSpPr>
                <a:spLocks noChangeAspect="1"/>
              </p:cNvSpPr>
              <p:nvPr userDrawn="1"/>
            </p:nvSpPr>
            <p:spPr bwMode="gray">
              <a:xfrm>
                <a:off x="366" y="4170"/>
                <a:ext cx="14" cy="26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8" name="Freeform 707"/>
              <p:cNvSpPr>
                <a:spLocks noChangeAspect="1"/>
              </p:cNvSpPr>
              <p:nvPr userDrawn="1"/>
            </p:nvSpPr>
            <p:spPr bwMode="gray">
              <a:xfrm>
                <a:off x="358" y="4180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9" name="Line 708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58" y="4180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0" name="Freeform 709"/>
              <p:cNvSpPr>
                <a:spLocks noChangeAspect="1"/>
              </p:cNvSpPr>
              <p:nvPr userDrawn="1"/>
            </p:nvSpPr>
            <p:spPr bwMode="gray">
              <a:xfrm>
                <a:off x="442" y="4220"/>
                <a:ext cx="2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40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40">
                    <a:moveTo>
                      <a:pt x="5" y="15"/>
                    </a:moveTo>
                    <a:lnTo>
                      <a:pt x="0" y="40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1" name="Freeform 710"/>
              <p:cNvSpPr>
                <a:spLocks noChangeAspect="1"/>
              </p:cNvSpPr>
              <p:nvPr userDrawn="1"/>
            </p:nvSpPr>
            <p:spPr bwMode="gray">
              <a:xfrm>
                <a:off x="442" y="4220"/>
                <a:ext cx="2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10" h="40">
                    <a:moveTo>
                      <a:pt x="5" y="15"/>
                    </a:moveTo>
                    <a:lnTo>
                      <a:pt x="0" y="40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2" name="Freeform 711"/>
              <p:cNvSpPr>
                <a:spLocks noChangeAspect="1"/>
              </p:cNvSpPr>
              <p:nvPr userDrawn="1"/>
            </p:nvSpPr>
            <p:spPr bwMode="gray">
              <a:xfrm>
                <a:off x="436" y="421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  <a:cxn ang="0">
                    <a:pos x="25" y="20"/>
                  </a:cxn>
                </a:cxnLst>
                <a:rect l="0" t="0" r="r" b="b"/>
                <a:pathLst>
                  <a:path w="70" h="60">
                    <a:moveTo>
                      <a:pt x="25" y="20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  <a:lnTo>
                      <a:pt x="25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3" name="Freeform 712"/>
              <p:cNvSpPr>
                <a:spLocks noChangeAspect="1"/>
              </p:cNvSpPr>
              <p:nvPr userDrawn="1"/>
            </p:nvSpPr>
            <p:spPr bwMode="gray">
              <a:xfrm>
                <a:off x="436" y="421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</a:cxnLst>
                <a:rect l="0" t="0" r="r" b="b"/>
                <a:pathLst>
                  <a:path w="70" h="60">
                    <a:moveTo>
                      <a:pt x="25" y="20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4" name="Freeform 713"/>
              <p:cNvSpPr>
                <a:spLocks noChangeAspect="1"/>
              </p:cNvSpPr>
              <p:nvPr userDrawn="1"/>
            </p:nvSpPr>
            <p:spPr bwMode="gray">
              <a:xfrm>
                <a:off x="444" y="4212"/>
                <a:ext cx="11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35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5" name="Freeform 714"/>
              <p:cNvSpPr>
                <a:spLocks noChangeAspect="1"/>
              </p:cNvSpPr>
              <p:nvPr userDrawn="1"/>
            </p:nvSpPr>
            <p:spPr bwMode="gray">
              <a:xfrm>
                <a:off x="444" y="4212"/>
                <a:ext cx="11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35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6" name="Freeform 715"/>
              <p:cNvSpPr>
                <a:spLocks noChangeAspect="1"/>
              </p:cNvSpPr>
              <p:nvPr userDrawn="1"/>
            </p:nvSpPr>
            <p:spPr bwMode="gray">
              <a:xfrm>
                <a:off x="436" y="4220"/>
                <a:ext cx="9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7" name="Line 716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36" y="4220"/>
                <a:ext cx="9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8" name="Freeform 717"/>
              <p:cNvSpPr>
                <a:spLocks noChangeAspect="1"/>
              </p:cNvSpPr>
              <p:nvPr userDrawn="1"/>
            </p:nvSpPr>
            <p:spPr bwMode="gray">
              <a:xfrm>
                <a:off x="354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9" name="Freeform 718"/>
              <p:cNvSpPr>
                <a:spLocks noChangeAspect="1"/>
              </p:cNvSpPr>
              <p:nvPr userDrawn="1"/>
            </p:nvSpPr>
            <p:spPr bwMode="gray">
              <a:xfrm>
                <a:off x="354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0" name="Freeform 719"/>
              <p:cNvSpPr>
                <a:spLocks noChangeAspect="1"/>
              </p:cNvSpPr>
              <p:nvPr userDrawn="1"/>
            </p:nvSpPr>
            <p:spPr bwMode="gray">
              <a:xfrm>
                <a:off x="348" y="4124"/>
                <a:ext cx="23" cy="25"/>
              </a:xfrm>
              <a:custGeom>
                <a:avLst/>
                <a:gdLst/>
                <a:ahLst/>
                <a:cxnLst>
                  <a:cxn ang="0">
                    <a:pos x="24" y="25"/>
                  </a:cxn>
                  <a:cxn ang="0">
                    <a:pos x="34" y="0"/>
                  </a:cxn>
                  <a:cxn ang="0">
                    <a:pos x="14" y="60"/>
                  </a:cxn>
                  <a:cxn ang="0">
                    <a:pos x="64" y="25"/>
                  </a:cxn>
                  <a:cxn ang="0">
                    <a:pos x="0" y="25"/>
                  </a:cxn>
                  <a:cxn ang="0">
                    <a:pos x="19" y="40"/>
                  </a:cxn>
                  <a:cxn ang="0">
                    <a:pos x="24" y="25"/>
                  </a:cxn>
                </a:cxnLst>
                <a:rect l="0" t="0" r="r" b="b"/>
                <a:pathLst>
                  <a:path w="64" h="60">
                    <a:moveTo>
                      <a:pt x="24" y="25"/>
                    </a:moveTo>
                    <a:lnTo>
                      <a:pt x="34" y="0"/>
                    </a:lnTo>
                    <a:lnTo>
                      <a:pt x="14" y="60"/>
                    </a:lnTo>
                    <a:lnTo>
                      <a:pt x="64" y="25"/>
                    </a:lnTo>
                    <a:lnTo>
                      <a:pt x="0" y="25"/>
                    </a:lnTo>
                    <a:lnTo>
                      <a:pt x="19" y="40"/>
                    </a:lnTo>
                    <a:lnTo>
                      <a:pt x="24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1" name="Freeform 720"/>
              <p:cNvSpPr>
                <a:spLocks noChangeAspect="1"/>
              </p:cNvSpPr>
              <p:nvPr userDrawn="1"/>
            </p:nvSpPr>
            <p:spPr bwMode="gray">
              <a:xfrm>
                <a:off x="348" y="4124"/>
                <a:ext cx="23" cy="25"/>
              </a:xfrm>
              <a:custGeom>
                <a:avLst/>
                <a:gdLst/>
                <a:ahLst/>
                <a:cxnLst>
                  <a:cxn ang="0">
                    <a:pos x="24" y="25"/>
                  </a:cxn>
                  <a:cxn ang="0">
                    <a:pos x="34" y="0"/>
                  </a:cxn>
                  <a:cxn ang="0">
                    <a:pos x="14" y="60"/>
                  </a:cxn>
                  <a:cxn ang="0">
                    <a:pos x="64" y="25"/>
                  </a:cxn>
                  <a:cxn ang="0">
                    <a:pos x="0" y="25"/>
                  </a:cxn>
                  <a:cxn ang="0">
                    <a:pos x="19" y="40"/>
                  </a:cxn>
                </a:cxnLst>
                <a:rect l="0" t="0" r="r" b="b"/>
                <a:pathLst>
                  <a:path w="64" h="60">
                    <a:moveTo>
                      <a:pt x="24" y="25"/>
                    </a:moveTo>
                    <a:lnTo>
                      <a:pt x="34" y="0"/>
                    </a:lnTo>
                    <a:lnTo>
                      <a:pt x="14" y="60"/>
                    </a:lnTo>
                    <a:lnTo>
                      <a:pt x="64" y="25"/>
                    </a:lnTo>
                    <a:lnTo>
                      <a:pt x="0" y="25"/>
                    </a:lnTo>
                    <a:lnTo>
                      <a:pt x="19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2" name="Freeform 721"/>
              <p:cNvSpPr>
                <a:spLocks noChangeAspect="1"/>
              </p:cNvSpPr>
              <p:nvPr userDrawn="1"/>
            </p:nvSpPr>
            <p:spPr bwMode="gray">
              <a:xfrm>
                <a:off x="356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3" name="Freeform 722"/>
              <p:cNvSpPr>
                <a:spLocks noChangeAspect="1"/>
              </p:cNvSpPr>
              <p:nvPr userDrawn="1"/>
            </p:nvSpPr>
            <p:spPr bwMode="gray">
              <a:xfrm>
                <a:off x="356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4" name="Freeform 723"/>
              <p:cNvSpPr>
                <a:spLocks noChangeAspect="1"/>
              </p:cNvSpPr>
              <p:nvPr userDrawn="1"/>
            </p:nvSpPr>
            <p:spPr bwMode="gray">
              <a:xfrm>
                <a:off x="348" y="4134"/>
                <a:ext cx="8" cy="6"/>
              </a:xfrm>
              <a:custGeom>
                <a:avLst/>
                <a:gdLst/>
                <a:ahLst/>
                <a:cxnLst>
                  <a:cxn ang="0">
                    <a:pos x="19" y="15"/>
                  </a:cxn>
                  <a:cxn ang="0">
                    <a:pos x="0" y="0"/>
                  </a:cxn>
                  <a:cxn ang="0">
                    <a:pos x="19" y="15"/>
                  </a:cxn>
                </a:cxnLst>
                <a:rect l="0" t="0" r="r" b="b"/>
                <a:pathLst>
                  <a:path w="19" h="15">
                    <a:moveTo>
                      <a:pt x="19" y="15"/>
                    </a:moveTo>
                    <a:lnTo>
                      <a:pt x="0" y="0"/>
                    </a:lnTo>
                    <a:lnTo>
                      <a:pt x="19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5" name="Line 724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48" y="4134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6" name="Freeform 725"/>
              <p:cNvSpPr>
                <a:spLocks noChangeAspect="1"/>
              </p:cNvSpPr>
              <p:nvPr userDrawn="1"/>
            </p:nvSpPr>
            <p:spPr bwMode="gray">
              <a:xfrm>
                <a:off x="396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7" name="Freeform 726"/>
              <p:cNvSpPr>
                <a:spLocks noChangeAspect="1"/>
              </p:cNvSpPr>
              <p:nvPr userDrawn="1"/>
            </p:nvSpPr>
            <p:spPr bwMode="gray">
              <a:xfrm>
                <a:off x="396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8" name="Freeform 727"/>
              <p:cNvSpPr>
                <a:spLocks noChangeAspect="1"/>
              </p:cNvSpPr>
              <p:nvPr userDrawn="1"/>
            </p:nvSpPr>
            <p:spPr bwMode="gray">
              <a:xfrm>
                <a:off x="390" y="4052"/>
                <a:ext cx="28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  <a:cxn ang="0">
                    <a:pos x="25" y="20"/>
                  </a:cxn>
                </a:cxnLst>
                <a:rect l="0" t="0" r="r" b="b"/>
                <a:pathLst>
                  <a:path w="70" h="55">
                    <a:moveTo>
                      <a:pt x="25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  <a:lnTo>
                      <a:pt x="25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9" name="Freeform 728"/>
              <p:cNvSpPr>
                <a:spLocks noChangeAspect="1"/>
              </p:cNvSpPr>
              <p:nvPr userDrawn="1"/>
            </p:nvSpPr>
            <p:spPr bwMode="gray">
              <a:xfrm>
                <a:off x="390" y="4052"/>
                <a:ext cx="28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</a:cxnLst>
                <a:rect l="0" t="0" r="r" b="b"/>
                <a:pathLst>
                  <a:path w="70" h="55">
                    <a:moveTo>
                      <a:pt x="25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0" name="Freeform 729"/>
              <p:cNvSpPr>
                <a:spLocks noChangeAspect="1"/>
              </p:cNvSpPr>
              <p:nvPr userDrawn="1"/>
            </p:nvSpPr>
            <p:spPr bwMode="gray">
              <a:xfrm>
                <a:off x="398" y="4052"/>
                <a:ext cx="14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55"/>
                  </a:cxn>
                  <a:cxn ang="0">
                    <a:pos x="15" y="4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35" h="55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55"/>
                    </a:lnTo>
                    <a:lnTo>
                      <a:pt x="15" y="45"/>
                    </a:lnTo>
                    <a:lnTo>
                      <a:pt x="0" y="35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1" name="Freeform 730"/>
              <p:cNvSpPr>
                <a:spLocks noChangeAspect="1"/>
              </p:cNvSpPr>
              <p:nvPr userDrawn="1"/>
            </p:nvSpPr>
            <p:spPr bwMode="gray">
              <a:xfrm>
                <a:off x="398" y="4052"/>
                <a:ext cx="14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55"/>
                  </a:cxn>
                  <a:cxn ang="0">
                    <a:pos x="15" y="45"/>
                  </a:cxn>
                  <a:cxn ang="0">
                    <a:pos x="0" y="35"/>
                  </a:cxn>
                </a:cxnLst>
                <a:rect l="0" t="0" r="r" b="b"/>
                <a:pathLst>
                  <a:path w="35" h="55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55"/>
                    </a:lnTo>
                    <a:lnTo>
                      <a:pt x="15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2" name="Freeform 731"/>
              <p:cNvSpPr>
                <a:spLocks noChangeAspect="1"/>
              </p:cNvSpPr>
              <p:nvPr userDrawn="1"/>
            </p:nvSpPr>
            <p:spPr bwMode="gray">
              <a:xfrm>
                <a:off x="390" y="4060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3" name="Line 732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90" y="4060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4" name="Freeform 733"/>
              <p:cNvSpPr>
                <a:spLocks noChangeAspect="1"/>
              </p:cNvSpPr>
              <p:nvPr userDrawn="1"/>
            </p:nvSpPr>
            <p:spPr bwMode="gray">
              <a:xfrm>
                <a:off x="364" y="4091"/>
                <a:ext cx="8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5" name="Freeform 734"/>
              <p:cNvSpPr>
                <a:spLocks noChangeAspect="1"/>
              </p:cNvSpPr>
              <p:nvPr userDrawn="1"/>
            </p:nvSpPr>
            <p:spPr bwMode="gray">
              <a:xfrm>
                <a:off x="364" y="4091"/>
                <a:ext cx="8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6" name="Freeform 735"/>
              <p:cNvSpPr>
                <a:spLocks noChangeAspect="1"/>
              </p:cNvSpPr>
              <p:nvPr userDrawn="1"/>
            </p:nvSpPr>
            <p:spPr bwMode="gray">
              <a:xfrm>
                <a:off x="358" y="4084"/>
                <a:ext cx="28" cy="22"/>
              </a:xfrm>
              <a:custGeom>
                <a:avLst/>
                <a:gdLst/>
                <a:ahLst/>
                <a:cxnLst>
                  <a:cxn ang="0">
                    <a:pos x="30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  <a:cxn ang="0">
                    <a:pos x="30" y="20"/>
                  </a:cxn>
                </a:cxnLst>
                <a:rect l="0" t="0" r="r" b="b"/>
                <a:pathLst>
                  <a:path w="70" h="55">
                    <a:moveTo>
                      <a:pt x="30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  <a:lnTo>
                      <a:pt x="30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7" name="Freeform 736"/>
              <p:cNvSpPr>
                <a:spLocks noChangeAspect="1"/>
              </p:cNvSpPr>
              <p:nvPr userDrawn="1"/>
            </p:nvSpPr>
            <p:spPr bwMode="gray">
              <a:xfrm>
                <a:off x="358" y="4084"/>
                <a:ext cx="28" cy="22"/>
              </a:xfrm>
              <a:custGeom>
                <a:avLst/>
                <a:gdLst/>
                <a:ahLst/>
                <a:cxnLst>
                  <a:cxn ang="0">
                    <a:pos x="30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</a:cxnLst>
                <a:rect l="0" t="0" r="r" b="b"/>
                <a:pathLst>
                  <a:path w="70" h="55">
                    <a:moveTo>
                      <a:pt x="30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8" name="Freeform 737"/>
              <p:cNvSpPr>
                <a:spLocks noChangeAspect="1"/>
              </p:cNvSpPr>
              <p:nvPr userDrawn="1"/>
            </p:nvSpPr>
            <p:spPr bwMode="gray">
              <a:xfrm>
                <a:off x="368" y="4084"/>
                <a:ext cx="12" cy="22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55"/>
                  </a:cxn>
                  <a:cxn ang="0">
                    <a:pos x="10" y="4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30" h="55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55"/>
                    </a:lnTo>
                    <a:lnTo>
                      <a:pt x="10" y="45"/>
                    </a:lnTo>
                    <a:lnTo>
                      <a:pt x="0" y="3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9" name="Freeform 738"/>
              <p:cNvSpPr>
                <a:spLocks noChangeAspect="1"/>
              </p:cNvSpPr>
              <p:nvPr userDrawn="1"/>
            </p:nvSpPr>
            <p:spPr bwMode="gray">
              <a:xfrm>
                <a:off x="368" y="4084"/>
                <a:ext cx="12" cy="22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55"/>
                  </a:cxn>
                  <a:cxn ang="0">
                    <a:pos x="10" y="45"/>
                  </a:cxn>
                  <a:cxn ang="0">
                    <a:pos x="0" y="35"/>
                  </a:cxn>
                </a:cxnLst>
                <a:rect l="0" t="0" r="r" b="b"/>
                <a:pathLst>
                  <a:path w="30" h="55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55"/>
                    </a:lnTo>
                    <a:lnTo>
                      <a:pt x="10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0" name="Freeform 739"/>
              <p:cNvSpPr>
                <a:spLocks noChangeAspect="1"/>
              </p:cNvSpPr>
              <p:nvPr userDrawn="1"/>
            </p:nvSpPr>
            <p:spPr bwMode="gray">
              <a:xfrm>
                <a:off x="360" y="4091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1" name="Line 740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60" y="4091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2" name="Freeform 741"/>
              <p:cNvSpPr>
                <a:spLocks noChangeAspect="1"/>
              </p:cNvSpPr>
              <p:nvPr userDrawn="1"/>
            </p:nvSpPr>
            <p:spPr bwMode="gray">
              <a:xfrm>
                <a:off x="442" y="4048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3" name="Freeform 742"/>
              <p:cNvSpPr>
                <a:spLocks noChangeAspect="1"/>
              </p:cNvSpPr>
              <p:nvPr userDrawn="1"/>
            </p:nvSpPr>
            <p:spPr bwMode="gray">
              <a:xfrm>
                <a:off x="442" y="4048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4" name="Freeform 743"/>
              <p:cNvSpPr>
                <a:spLocks noChangeAspect="1"/>
              </p:cNvSpPr>
              <p:nvPr userDrawn="1"/>
            </p:nvSpPr>
            <p:spPr bwMode="gray">
              <a:xfrm>
                <a:off x="438" y="4038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5" name="Freeform 744"/>
              <p:cNvSpPr>
                <a:spLocks noChangeAspect="1"/>
              </p:cNvSpPr>
              <p:nvPr userDrawn="1"/>
            </p:nvSpPr>
            <p:spPr bwMode="gray">
              <a:xfrm>
                <a:off x="438" y="4038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6" name="Freeform 745"/>
              <p:cNvSpPr>
                <a:spLocks noChangeAspect="1"/>
              </p:cNvSpPr>
              <p:nvPr userDrawn="1"/>
            </p:nvSpPr>
            <p:spPr bwMode="gray">
              <a:xfrm>
                <a:off x="446" y="4038"/>
                <a:ext cx="12" cy="26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4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7" name="Freeform 746"/>
              <p:cNvSpPr>
                <a:spLocks noChangeAspect="1"/>
              </p:cNvSpPr>
              <p:nvPr userDrawn="1"/>
            </p:nvSpPr>
            <p:spPr bwMode="gray">
              <a:xfrm>
                <a:off x="446" y="4038"/>
                <a:ext cx="12" cy="26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4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8" name="Freeform 747"/>
              <p:cNvSpPr>
                <a:spLocks noChangeAspect="1"/>
              </p:cNvSpPr>
              <p:nvPr userDrawn="1"/>
            </p:nvSpPr>
            <p:spPr bwMode="gray">
              <a:xfrm>
                <a:off x="438" y="4048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9" name="Line 748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38" y="4048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0" name="Freeform 749"/>
              <p:cNvSpPr>
                <a:spLocks noChangeAspect="1"/>
              </p:cNvSpPr>
              <p:nvPr userDrawn="1"/>
            </p:nvSpPr>
            <p:spPr bwMode="gray">
              <a:xfrm>
                <a:off x="488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1" name="Freeform 750"/>
              <p:cNvSpPr>
                <a:spLocks noChangeAspect="1"/>
              </p:cNvSpPr>
              <p:nvPr userDrawn="1"/>
            </p:nvSpPr>
            <p:spPr bwMode="gray">
              <a:xfrm>
                <a:off x="488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2" name="Freeform 751"/>
              <p:cNvSpPr>
                <a:spLocks noChangeAspect="1"/>
              </p:cNvSpPr>
              <p:nvPr userDrawn="1"/>
            </p:nvSpPr>
            <p:spPr bwMode="gray">
              <a:xfrm>
                <a:off x="482" y="4050"/>
                <a:ext cx="28" cy="23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3" name="Freeform 752"/>
              <p:cNvSpPr>
                <a:spLocks noChangeAspect="1"/>
              </p:cNvSpPr>
              <p:nvPr userDrawn="1"/>
            </p:nvSpPr>
            <p:spPr bwMode="gray">
              <a:xfrm>
                <a:off x="482" y="4050"/>
                <a:ext cx="28" cy="23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4" name="Freeform 753"/>
              <p:cNvSpPr>
                <a:spLocks noChangeAspect="1"/>
              </p:cNvSpPr>
              <p:nvPr userDrawn="1"/>
            </p:nvSpPr>
            <p:spPr bwMode="gray">
              <a:xfrm>
                <a:off x="490" y="4050"/>
                <a:ext cx="14" cy="23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5" name="Freeform 754"/>
              <p:cNvSpPr>
                <a:spLocks noChangeAspect="1"/>
              </p:cNvSpPr>
              <p:nvPr userDrawn="1"/>
            </p:nvSpPr>
            <p:spPr bwMode="gray">
              <a:xfrm>
                <a:off x="490" y="4050"/>
                <a:ext cx="14" cy="23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6" name="Freeform 755"/>
              <p:cNvSpPr>
                <a:spLocks noChangeAspect="1"/>
              </p:cNvSpPr>
              <p:nvPr userDrawn="1"/>
            </p:nvSpPr>
            <p:spPr bwMode="gray">
              <a:xfrm>
                <a:off x="482" y="4060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7" name="Line 756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82" y="4060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8" name="Freeform 757"/>
              <p:cNvSpPr>
                <a:spLocks noChangeAspect="1"/>
              </p:cNvSpPr>
              <p:nvPr userDrawn="1"/>
            </p:nvSpPr>
            <p:spPr bwMode="gray">
              <a:xfrm>
                <a:off x="517" y="4091"/>
                <a:ext cx="7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9" name="Freeform 758"/>
              <p:cNvSpPr>
                <a:spLocks noChangeAspect="1"/>
              </p:cNvSpPr>
              <p:nvPr userDrawn="1"/>
            </p:nvSpPr>
            <p:spPr bwMode="gray">
              <a:xfrm>
                <a:off x="517" y="4091"/>
                <a:ext cx="7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0" name="Freeform 759"/>
              <p:cNvSpPr>
                <a:spLocks noChangeAspect="1"/>
              </p:cNvSpPr>
              <p:nvPr userDrawn="1"/>
            </p:nvSpPr>
            <p:spPr bwMode="gray">
              <a:xfrm>
                <a:off x="514" y="4082"/>
                <a:ext cx="24" cy="19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1" name="Freeform 760"/>
              <p:cNvSpPr>
                <a:spLocks noChangeAspect="1"/>
              </p:cNvSpPr>
              <p:nvPr userDrawn="1"/>
            </p:nvSpPr>
            <p:spPr bwMode="gray">
              <a:xfrm>
                <a:off x="514" y="4082"/>
                <a:ext cx="24" cy="19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2" name="Freeform 761"/>
              <p:cNvSpPr>
                <a:spLocks noChangeAspect="1"/>
              </p:cNvSpPr>
              <p:nvPr userDrawn="1"/>
            </p:nvSpPr>
            <p:spPr bwMode="gray">
              <a:xfrm>
                <a:off x="522" y="4082"/>
                <a:ext cx="12" cy="19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3" name="Freeform 762"/>
              <p:cNvSpPr>
                <a:spLocks noChangeAspect="1"/>
              </p:cNvSpPr>
              <p:nvPr userDrawn="1"/>
            </p:nvSpPr>
            <p:spPr bwMode="gray">
              <a:xfrm>
                <a:off x="522" y="4082"/>
                <a:ext cx="12" cy="19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4" name="Freeform 763"/>
              <p:cNvSpPr>
                <a:spLocks noChangeAspect="1"/>
              </p:cNvSpPr>
              <p:nvPr userDrawn="1"/>
            </p:nvSpPr>
            <p:spPr bwMode="gray">
              <a:xfrm>
                <a:off x="514" y="4091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5" name="Line 764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514" y="4091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6" name="Freeform 765"/>
              <p:cNvSpPr>
                <a:spLocks noChangeAspect="1"/>
              </p:cNvSpPr>
              <p:nvPr userDrawn="1"/>
            </p:nvSpPr>
            <p:spPr bwMode="gray">
              <a:xfrm>
                <a:off x="532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7" name="Freeform 766"/>
              <p:cNvSpPr>
                <a:spLocks noChangeAspect="1"/>
              </p:cNvSpPr>
              <p:nvPr userDrawn="1"/>
            </p:nvSpPr>
            <p:spPr bwMode="gray">
              <a:xfrm>
                <a:off x="532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8" name="Freeform 767"/>
              <p:cNvSpPr>
                <a:spLocks noChangeAspect="1"/>
              </p:cNvSpPr>
              <p:nvPr userDrawn="1"/>
            </p:nvSpPr>
            <p:spPr bwMode="gray">
              <a:xfrm>
                <a:off x="526" y="4124"/>
                <a:ext cx="23" cy="25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9" name="Freeform 768"/>
              <p:cNvSpPr>
                <a:spLocks noChangeAspect="1"/>
              </p:cNvSpPr>
              <p:nvPr userDrawn="1"/>
            </p:nvSpPr>
            <p:spPr bwMode="gray">
              <a:xfrm>
                <a:off x="526" y="4124"/>
                <a:ext cx="23" cy="25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0" name="Freeform 769"/>
              <p:cNvSpPr>
                <a:spLocks noChangeAspect="1"/>
              </p:cNvSpPr>
              <p:nvPr userDrawn="1"/>
            </p:nvSpPr>
            <p:spPr bwMode="gray">
              <a:xfrm>
                <a:off x="534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50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50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1" name="Freeform 770"/>
              <p:cNvSpPr>
                <a:spLocks noChangeAspect="1"/>
              </p:cNvSpPr>
              <p:nvPr userDrawn="1"/>
            </p:nvSpPr>
            <p:spPr bwMode="gray">
              <a:xfrm>
                <a:off x="534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50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50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2" name="Freeform 771"/>
              <p:cNvSpPr>
                <a:spLocks noChangeAspect="1"/>
              </p:cNvSpPr>
              <p:nvPr userDrawn="1"/>
            </p:nvSpPr>
            <p:spPr bwMode="gray">
              <a:xfrm>
                <a:off x="526" y="4134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3" name="Line 772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526" y="4134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4" name="Freeform 773"/>
              <p:cNvSpPr>
                <a:spLocks noChangeAspect="1"/>
              </p:cNvSpPr>
              <p:nvPr userDrawn="1"/>
            </p:nvSpPr>
            <p:spPr bwMode="gray">
              <a:xfrm>
                <a:off x="517" y="4178"/>
                <a:ext cx="0" cy="18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5" name="Freeform 774"/>
              <p:cNvSpPr>
                <a:spLocks noChangeAspect="1"/>
              </p:cNvSpPr>
              <p:nvPr userDrawn="1"/>
            </p:nvSpPr>
            <p:spPr bwMode="gray">
              <a:xfrm>
                <a:off x="517" y="4178"/>
                <a:ext cx="0" cy="18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6" name="Freeform 775"/>
              <p:cNvSpPr>
                <a:spLocks noChangeAspect="1"/>
              </p:cNvSpPr>
              <p:nvPr userDrawn="1"/>
            </p:nvSpPr>
            <p:spPr bwMode="gray">
              <a:xfrm>
                <a:off x="512" y="4168"/>
                <a:ext cx="28" cy="28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  <a:cxn ang="0">
                    <a:pos x="25" y="25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7" name="Freeform 776"/>
              <p:cNvSpPr>
                <a:spLocks noChangeAspect="1"/>
              </p:cNvSpPr>
              <p:nvPr userDrawn="1"/>
            </p:nvSpPr>
            <p:spPr bwMode="gray">
              <a:xfrm>
                <a:off x="512" y="4168"/>
                <a:ext cx="28" cy="28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8" name="Freeform 777"/>
              <p:cNvSpPr>
                <a:spLocks noChangeAspect="1"/>
              </p:cNvSpPr>
              <p:nvPr userDrawn="1"/>
            </p:nvSpPr>
            <p:spPr bwMode="gray">
              <a:xfrm>
                <a:off x="520" y="4168"/>
                <a:ext cx="14" cy="28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9" name="Freeform 778"/>
              <p:cNvSpPr>
                <a:spLocks noChangeAspect="1"/>
              </p:cNvSpPr>
              <p:nvPr userDrawn="1"/>
            </p:nvSpPr>
            <p:spPr bwMode="gray">
              <a:xfrm>
                <a:off x="520" y="4168"/>
                <a:ext cx="14" cy="28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0" name="Freeform 779"/>
              <p:cNvSpPr>
                <a:spLocks noChangeAspect="1"/>
              </p:cNvSpPr>
              <p:nvPr userDrawn="1"/>
            </p:nvSpPr>
            <p:spPr bwMode="gray">
              <a:xfrm>
                <a:off x="512" y="4178"/>
                <a:ext cx="8" cy="9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1" name="Line 780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512" y="4178"/>
                <a:ext cx="8" cy="9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2" name="Freeform 781"/>
              <p:cNvSpPr>
                <a:spLocks noChangeAspect="1"/>
              </p:cNvSpPr>
              <p:nvPr userDrawn="1"/>
            </p:nvSpPr>
            <p:spPr bwMode="gray">
              <a:xfrm>
                <a:off x="487" y="4212"/>
                <a:ext cx="10" cy="11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3" name="Freeform 782"/>
              <p:cNvSpPr>
                <a:spLocks noChangeAspect="1"/>
              </p:cNvSpPr>
              <p:nvPr userDrawn="1"/>
            </p:nvSpPr>
            <p:spPr bwMode="gray">
              <a:xfrm>
                <a:off x="487" y="4212"/>
                <a:ext cx="10" cy="11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4" name="Freeform 783"/>
              <p:cNvSpPr>
                <a:spLocks noChangeAspect="1"/>
              </p:cNvSpPr>
              <p:nvPr userDrawn="1"/>
            </p:nvSpPr>
            <p:spPr bwMode="gray">
              <a:xfrm>
                <a:off x="482" y="4202"/>
                <a:ext cx="25" cy="21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5" name="Freeform 784"/>
              <p:cNvSpPr>
                <a:spLocks noChangeAspect="1"/>
              </p:cNvSpPr>
              <p:nvPr userDrawn="1"/>
            </p:nvSpPr>
            <p:spPr bwMode="gray">
              <a:xfrm>
                <a:off x="482" y="4202"/>
                <a:ext cx="25" cy="21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6" name="Freeform 785"/>
              <p:cNvSpPr>
                <a:spLocks noChangeAspect="1"/>
              </p:cNvSpPr>
              <p:nvPr userDrawn="1"/>
            </p:nvSpPr>
            <p:spPr bwMode="gray">
              <a:xfrm>
                <a:off x="490" y="4202"/>
                <a:ext cx="12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7" name="Freeform 786"/>
              <p:cNvSpPr>
                <a:spLocks noChangeAspect="1"/>
              </p:cNvSpPr>
              <p:nvPr userDrawn="1"/>
            </p:nvSpPr>
            <p:spPr bwMode="gray">
              <a:xfrm>
                <a:off x="490" y="4202"/>
                <a:ext cx="12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8" name="Freeform 787"/>
              <p:cNvSpPr>
                <a:spLocks noChangeAspect="1"/>
              </p:cNvSpPr>
              <p:nvPr userDrawn="1"/>
            </p:nvSpPr>
            <p:spPr bwMode="gray">
              <a:xfrm>
                <a:off x="482" y="4212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9" name="Line 788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82" y="4212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</p:grpSp>
      </p:grpSp>
      <p:sp>
        <p:nvSpPr>
          <p:cNvPr id="1229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103563" y="5187950"/>
            <a:ext cx="5394325" cy="547688"/>
          </a:xfrm>
        </p:spPr>
        <p:txBody>
          <a:bodyPr/>
          <a:lstStyle>
            <a:lvl1pPr marL="0" indent="0" algn="r">
              <a:lnSpc>
                <a:spcPct val="90000"/>
              </a:lnSpc>
              <a:spcBef>
                <a:spcPct val="0"/>
              </a:spcBef>
              <a:buFontTx/>
              <a:buNone/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103563" y="4110038"/>
            <a:ext cx="5394325" cy="1077912"/>
          </a:xfrm>
        </p:spPr>
        <p:txBody>
          <a:bodyPr/>
          <a:lstStyle>
            <a:lvl1pPr>
              <a:defRPr sz="3400" i="1"/>
            </a:lvl1pPr>
          </a:lstStyle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065858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0DACAB-E569-48D3-9338-5B68DF4FE110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9610027"/>
      </p:ext>
    </p:extLst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41" descr="Banner-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1037"/>
          <p:cNvSpPr>
            <a:spLocks noChangeShapeType="1"/>
          </p:cNvSpPr>
          <p:nvPr userDrawn="1"/>
        </p:nvSpPr>
        <p:spPr bwMode="auto">
          <a:xfrm>
            <a:off x="0" y="912813"/>
            <a:ext cx="9144000" cy="0"/>
          </a:xfrm>
          <a:prstGeom prst="line">
            <a:avLst/>
          </a:prstGeom>
          <a:noFill/>
          <a:ln w="38100">
            <a:solidFill>
              <a:srgbClr val="003399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pic>
        <p:nvPicPr>
          <p:cNvPr id="7" name="Picture 1038" descr="tagline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6429375"/>
            <a:ext cx="3962400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42" descr="subpage_tagline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0613"/>
            <a:ext cx="9144000" cy="68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85800" y="1371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9" name="Rectangle 103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6404B37-7887-4F95-A398-3206399F099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22893169"/>
      </p:ext>
    </p:extLst>
  </p:cSld>
  <p:clrMapOvr>
    <a:masterClrMapping/>
  </p:clrMapOvr>
  <p:transition spd="slow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12EAF9-188E-45CC-AA79-82E50BCC2A94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0532464"/>
      </p:ext>
    </p:extLst>
  </p:cSld>
  <p:clrMapOvr>
    <a:masterClrMapping/>
  </p:clrMapOvr>
  <p:transition spd="slow">
    <p:wipe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2613" y="1527175"/>
            <a:ext cx="3881437" cy="4683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6450" y="1527175"/>
            <a:ext cx="3881438" cy="4683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54DFB6-243E-4C0D-B6A6-A090ECDC5D58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5170949"/>
      </p:ext>
    </p:extLst>
  </p:cSld>
  <p:clrMapOvr>
    <a:masterClrMapping/>
  </p:clrMapOvr>
  <p:transition spd="slow">
    <p:wipe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208EEC-EAF2-4E46-99CB-B0F6A88B9BF4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2086417"/>
      </p:ext>
    </p:extLst>
  </p:cSld>
  <p:clrMapOvr>
    <a:masterClrMapping/>
  </p:clrMapOvr>
  <p:transition spd="slow">
    <p:wipe dir="r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13363C-0F66-4672-8CF8-E4904B565616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3844312"/>
      </p:ext>
    </p:extLst>
  </p:cSld>
  <p:clrMapOvr>
    <a:masterClrMapping/>
  </p:clrMapOvr>
  <p:transition spd="slow">
    <p:wipe dir="r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48AB97-32E1-498D-9938-EDAD249D855A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816442"/>
      </p:ext>
    </p:extLst>
  </p:cSld>
  <p:clrMapOvr>
    <a:masterClrMapping/>
  </p:clrMapOvr>
  <p:transition spd="slow">
    <p:wipe dir="r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E92430-8211-4AD3-9A6A-A66CFEC22E15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3750354"/>
      </p:ext>
    </p:extLst>
  </p:cSld>
  <p:clrMapOvr>
    <a:masterClrMapping/>
  </p:clrMapOvr>
  <p:transition spd="slow">
    <p:wipe dir="r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FD8233-F1F0-4ED9-B38D-800512EF3309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293991"/>
      </p:ext>
    </p:extLst>
  </p:cSld>
  <p:clrMapOvr>
    <a:masterClrMapping/>
  </p:clrMapOvr>
  <p:transition spd="slow">
    <p:wipe dir="r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08C4B5-8F20-4ABD-BD51-3E1D644797AE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0019588"/>
      </p:ext>
    </p:extLst>
  </p:cSld>
  <p:clrMapOvr>
    <a:masterClrMapping/>
  </p:clrMapOvr>
  <p:transition spd="slow">
    <p:wipe dir="r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9863" y="153988"/>
            <a:ext cx="1978025" cy="60563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2613" y="153988"/>
            <a:ext cx="5784850" cy="60563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297DD0-D326-4A5E-8BF5-8CC0A0DC5EBB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5845104"/>
      </p:ext>
    </p:extLst>
  </p:cSld>
  <p:clrMapOvr>
    <a:masterClrMapping/>
  </p:clrMapOvr>
  <p:transition spd="slow">
    <p:wipe dir="r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52" descr="fond haut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53"/>
          <p:cNvSpPr>
            <a:spLocks noChangeArrowheads="1"/>
          </p:cNvSpPr>
          <p:nvPr userDrawn="1"/>
        </p:nvSpPr>
        <p:spPr bwMode="black">
          <a:xfrm>
            <a:off x="0" y="1693863"/>
            <a:ext cx="9144000" cy="714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ClrTx/>
              <a:buSzTx/>
              <a:buFontTx/>
              <a:buNone/>
            </a:pPr>
            <a:endParaRPr lang="en-GB" sz="1800">
              <a:solidFill>
                <a:srgbClr val="30529D"/>
              </a:solidFill>
              <a:effectLst/>
              <a:latin typeface="Trebuchet MS" pitchFamily="34" charset="0"/>
            </a:endParaRPr>
          </a:p>
        </p:txBody>
      </p:sp>
      <p:pic>
        <p:nvPicPr>
          <p:cNvPr id="6" name="Picture 554" descr="ISA_ne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649288" y="3178175"/>
            <a:ext cx="2273300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792"/>
          <p:cNvGrpSpPr>
            <a:grpSpLocks/>
          </p:cNvGrpSpPr>
          <p:nvPr userDrawn="1"/>
        </p:nvGrpSpPr>
        <p:grpSpPr bwMode="auto">
          <a:xfrm>
            <a:off x="3103563" y="3644900"/>
            <a:ext cx="6040437" cy="360363"/>
            <a:chOff x="1955" y="2296"/>
            <a:chExt cx="3805" cy="227"/>
          </a:xfrm>
        </p:grpSpPr>
        <p:grpSp>
          <p:nvGrpSpPr>
            <p:cNvPr id="8" name="Group 555"/>
            <p:cNvGrpSpPr>
              <a:grpSpLocks/>
            </p:cNvGrpSpPr>
            <p:nvPr userDrawn="1"/>
          </p:nvGrpSpPr>
          <p:grpSpPr bwMode="auto">
            <a:xfrm>
              <a:off x="1955" y="2296"/>
              <a:ext cx="3940" cy="227"/>
              <a:chOff x="0" y="3839"/>
              <a:chExt cx="5964" cy="227"/>
            </a:xfrm>
          </p:grpSpPr>
          <p:grpSp>
            <p:nvGrpSpPr>
              <p:cNvPr id="110" name="Group 556"/>
              <p:cNvGrpSpPr>
                <a:grpSpLocks/>
              </p:cNvGrpSpPr>
              <p:nvPr userDrawn="1"/>
            </p:nvGrpSpPr>
            <p:grpSpPr bwMode="auto">
              <a:xfrm>
                <a:off x="133" y="3839"/>
                <a:ext cx="5831" cy="227"/>
                <a:chOff x="3657" y="1349"/>
                <a:chExt cx="4536" cy="227"/>
              </a:xfrm>
            </p:grpSpPr>
            <p:sp>
              <p:nvSpPr>
                <p:cNvPr id="112" name="Rectangle 557"/>
                <p:cNvSpPr>
                  <a:spLocks noChangeArrowheads="1"/>
                </p:cNvSpPr>
                <p:nvPr userDrawn="1"/>
              </p:nvSpPr>
              <p:spPr bwMode="gray">
                <a:xfrm>
                  <a:off x="365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3" name="Rectangle 558"/>
                <p:cNvSpPr>
                  <a:spLocks noChangeArrowheads="1"/>
                </p:cNvSpPr>
                <p:nvPr userDrawn="1"/>
              </p:nvSpPr>
              <p:spPr bwMode="gray">
                <a:xfrm>
                  <a:off x="369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4" name="Rectangle 559"/>
                <p:cNvSpPr>
                  <a:spLocks noChangeArrowheads="1"/>
                </p:cNvSpPr>
                <p:nvPr userDrawn="1"/>
              </p:nvSpPr>
              <p:spPr bwMode="gray">
                <a:xfrm>
                  <a:off x="372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5" name="Rectangle 560"/>
                <p:cNvSpPr>
                  <a:spLocks noChangeArrowheads="1"/>
                </p:cNvSpPr>
                <p:nvPr userDrawn="1"/>
              </p:nvSpPr>
              <p:spPr bwMode="gray">
                <a:xfrm>
                  <a:off x="376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6" name="Rectangle 561"/>
                <p:cNvSpPr>
                  <a:spLocks noChangeArrowheads="1"/>
                </p:cNvSpPr>
                <p:nvPr userDrawn="1"/>
              </p:nvSpPr>
              <p:spPr bwMode="gray">
                <a:xfrm>
                  <a:off x="380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7" name="Rectangle 562"/>
                <p:cNvSpPr>
                  <a:spLocks noChangeArrowheads="1"/>
                </p:cNvSpPr>
                <p:nvPr userDrawn="1"/>
              </p:nvSpPr>
              <p:spPr bwMode="gray">
                <a:xfrm>
                  <a:off x="383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8" name="Rectangle 563"/>
                <p:cNvSpPr>
                  <a:spLocks noChangeArrowheads="1"/>
                </p:cNvSpPr>
                <p:nvPr userDrawn="1"/>
              </p:nvSpPr>
              <p:spPr bwMode="gray">
                <a:xfrm>
                  <a:off x="387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9" name="Rectangle 564"/>
                <p:cNvSpPr>
                  <a:spLocks noChangeArrowheads="1"/>
                </p:cNvSpPr>
                <p:nvPr userDrawn="1"/>
              </p:nvSpPr>
              <p:spPr bwMode="gray">
                <a:xfrm>
                  <a:off x="389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0" name="Rectangle 565"/>
                <p:cNvSpPr>
                  <a:spLocks noChangeArrowheads="1"/>
                </p:cNvSpPr>
                <p:nvPr userDrawn="1"/>
              </p:nvSpPr>
              <p:spPr bwMode="gray">
                <a:xfrm>
                  <a:off x="394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1" name="Rectangle 566"/>
                <p:cNvSpPr>
                  <a:spLocks noChangeArrowheads="1"/>
                </p:cNvSpPr>
                <p:nvPr userDrawn="1"/>
              </p:nvSpPr>
              <p:spPr bwMode="gray">
                <a:xfrm>
                  <a:off x="396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2" name="Rectangle 567"/>
                <p:cNvSpPr>
                  <a:spLocks noChangeArrowheads="1"/>
                </p:cNvSpPr>
                <p:nvPr userDrawn="1"/>
              </p:nvSpPr>
              <p:spPr bwMode="gray">
                <a:xfrm>
                  <a:off x="40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3" name="Rectangle 568"/>
                <p:cNvSpPr>
                  <a:spLocks noChangeArrowheads="1"/>
                </p:cNvSpPr>
                <p:nvPr userDrawn="1"/>
              </p:nvSpPr>
              <p:spPr bwMode="gray">
                <a:xfrm>
                  <a:off x="404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4" name="Rectangle 569"/>
                <p:cNvSpPr>
                  <a:spLocks noChangeArrowheads="1"/>
                </p:cNvSpPr>
                <p:nvPr userDrawn="1"/>
              </p:nvSpPr>
              <p:spPr bwMode="gray">
                <a:xfrm>
                  <a:off x="407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5" name="Rectangle 570"/>
                <p:cNvSpPr>
                  <a:spLocks noChangeArrowheads="1"/>
                </p:cNvSpPr>
                <p:nvPr userDrawn="1"/>
              </p:nvSpPr>
              <p:spPr bwMode="gray">
                <a:xfrm>
                  <a:off x="411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6" name="Rectangle 571"/>
                <p:cNvSpPr>
                  <a:spLocks noChangeArrowheads="1"/>
                </p:cNvSpPr>
                <p:nvPr userDrawn="1"/>
              </p:nvSpPr>
              <p:spPr bwMode="gray">
                <a:xfrm>
                  <a:off x="414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7" name="Rectangle 572"/>
                <p:cNvSpPr>
                  <a:spLocks noChangeArrowheads="1"/>
                </p:cNvSpPr>
                <p:nvPr userDrawn="1"/>
              </p:nvSpPr>
              <p:spPr bwMode="gray">
                <a:xfrm>
                  <a:off x="418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8" name="Rectangle 573"/>
                <p:cNvSpPr>
                  <a:spLocks noChangeArrowheads="1"/>
                </p:cNvSpPr>
                <p:nvPr userDrawn="1"/>
              </p:nvSpPr>
              <p:spPr bwMode="gray">
                <a:xfrm>
                  <a:off x="421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9" name="Rectangle 574"/>
                <p:cNvSpPr>
                  <a:spLocks noChangeArrowheads="1"/>
                </p:cNvSpPr>
                <p:nvPr userDrawn="1"/>
              </p:nvSpPr>
              <p:spPr bwMode="gray">
                <a:xfrm>
                  <a:off x="425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0" name="Rectangle 575"/>
                <p:cNvSpPr>
                  <a:spLocks noChangeArrowheads="1"/>
                </p:cNvSpPr>
                <p:nvPr userDrawn="1"/>
              </p:nvSpPr>
              <p:spPr bwMode="gray">
                <a:xfrm>
                  <a:off x="429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1" name="Rectangle 576"/>
                <p:cNvSpPr>
                  <a:spLocks noChangeArrowheads="1"/>
                </p:cNvSpPr>
                <p:nvPr userDrawn="1"/>
              </p:nvSpPr>
              <p:spPr bwMode="gray">
                <a:xfrm>
                  <a:off x="432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2" name="Rectangle 577"/>
                <p:cNvSpPr>
                  <a:spLocks noChangeArrowheads="1"/>
                </p:cNvSpPr>
                <p:nvPr userDrawn="1"/>
              </p:nvSpPr>
              <p:spPr bwMode="gray">
                <a:xfrm>
                  <a:off x="435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3" name="Rectangle 578"/>
                <p:cNvSpPr>
                  <a:spLocks noChangeArrowheads="1"/>
                </p:cNvSpPr>
                <p:nvPr userDrawn="1"/>
              </p:nvSpPr>
              <p:spPr bwMode="gray">
                <a:xfrm>
                  <a:off x="440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4" name="Rectangle 579"/>
                <p:cNvSpPr>
                  <a:spLocks noChangeArrowheads="1"/>
                </p:cNvSpPr>
                <p:nvPr userDrawn="1"/>
              </p:nvSpPr>
              <p:spPr bwMode="gray">
                <a:xfrm>
                  <a:off x="443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5" name="Rectangle 580"/>
                <p:cNvSpPr>
                  <a:spLocks noChangeArrowheads="1"/>
                </p:cNvSpPr>
                <p:nvPr userDrawn="1"/>
              </p:nvSpPr>
              <p:spPr bwMode="gray">
                <a:xfrm>
                  <a:off x="446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6" name="Rectangle 581"/>
                <p:cNvSpPr>
                  <a:spLocks noChangeArrowheads="1"/>
                </p:cNvSpPr>
                <p:nvPr userDrawn="1"/>
              </p:nvSpPr>
              <p:spPr bwMode="gray">
                <a:xfrm>
                  <a:off x="450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7" name="Rectangle 582"/>
                <p:cNvSpPr>
                  <a:spLocks noChangeArrowheads="1"/>
                </p:cNvSpPr>
                <p:nvPr userDrawn="1"/>
              </p:nvSpPr>
              <p:spPr bwMode="gray">
                <a:xfrm>
                  <a:off x="454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8" name="Rectangle 583"/>
                <p:cNvSpPr>
                  <a:spLocks noChangeArrowheads="1"/>
                </p:cNvSpPr>
                <p:nvPr userDrawn="1"/>
              </p:nvSpPr>
              <p:spPr bwMode="gray">
                <a:xfrm>
                  <a:off x="4569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9" name="Rectangle 584"/>
                <p:cNvSpPr>
                  <a:spLocks noChangeArrowheads="1"/>
                </p:cNvSpPr>
                <p:nvPr userDrawn="1"/>
              </p:nvSpPr>
              <p:spPr bwMode="gray">
                <a:xfrm>
                  <a:off x="461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0" name="Rectangle 585"/>
                <p:cNvSpPr>
                  <a:spLocks noChangeArrowheads="1"/>
                </p:cNvSpPr>
                <p:nvPr userDrawn="1"/>
              </p:nvSpPr>
              <p:spPr bwMode="gray">
                <a:xfrm>
                  <a:off x="463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1" name="Rectangle 586"/>
                <p:cNvSpPr>
                  <a:spLocks noChangeArrowheads="1"/>
                </p:cNvSpPr>
                <p:nvPr userDrawn="1"/>
              </p:nvSpPr>
              <p:spPr bwMode="gray">
                <a:xfrm>
                  <a:off x="467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2" name="Rectangle 587"/>
                <p:cNvSpPr>
                  <a:spLocks noChangeArrowheads="1"/>
                </p:cNvSpPr>
                <p:nvPr userDrawn="1"/>
              </p:nvSpPr>
              <p:spPr bwMode="gray">
                <a:xfrm>
                  <a:off x="471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3" name="Rectangle 588"/>
                <p:cNvSpPr>
                  <a:spLocks noChangeArrowheads="1"/>
                </p:cNvSpPr>
                <p:nvPr userDrawn="1"/>
              </p:nvSpPr>
              <p:spPr bwMode="gray">
                <a:xfrm>
                  <a:off x="474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4" name="Rectangle 589"/>
                <p:cNvSpPr>
                  <a:spLocks noChangeArrowheads="1"/>
                </p:cNvSpPr>
                <p:nvPr userDrawn="1"/>
              </p:nvSpPr>
              <p:spPr bwMode="gray">
                <a:xfrm>
                  <a:off x="478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5" name="Rectangle 590"/>
                <p:cNvSpPr>
                  <a:spLocks noChangeArrowheads="1"/>
                </p:cNvSpPr>
                <p:nvPr userDrawn="1"/>
              </p:nvSpPr>
              <p:spPr bwMode="gray">
                <a:xfrm>
                  <a:off x="4813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6" name="Rectangle 591"/>
                <p:cNvSpPr>
                  <a:spLocks noChangeArrowheads="1"/>
                </p:cNvSpPr>
                <p:nvPr userDrawn="1"/>
              </p:nvSpPr>
              <p:spPr bwMode="gray">
                <a:xfrm>
                  <a:off x="485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7" name="Rectangle 592"/>
                <p:cNvSpPr>
                  <a:spLocks noChangeArrowheads="1"/>
                </p:cNvSpPr>
                <p:nvPr userDrawn="1"/>
              </p:nvSpPr>
              <p:spPr bwMode="gray">
                <a:xfrm>
                  <a:off x="488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8" name="Rectangle 593"/>
                <p:cNvSpPr>
                  <a:spLocks noChangeArrowheads="1"/>
                </p:cNvSpPr>
                <p:nvPr userDrawn="1"/>
              </p:nvSpPr>
              <p:spPr bwMode="gray">
                <a:xfrm>
                  <a:off x="491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9" name="Rectangle 594"/>
                <p:cNvSpPr>
                  <a:spLocks noChangeArrowheads="1"/>
                </p:cNvSpPr>
                <p:nvPr userDrawn="1"/>
              </p:nvSpPr>
              <p:spPr bwMode="gray">
                <a:xfrm>
                  <a:off x="495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0" name="Rectangle 595"/>
                <p:cNvSpPr>
                  <a:spLocks noChangeArrowheads="1"/>
                </p:cNvSpPr>
                <p:nvPr userDrawn="1"/>
              </p:nvSpPr>
              <p:spPr bwMode="gray">
                <a:xfrm>
                  <a:off x="4995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1" name="Rectangle 596"/>
                <p:cNvSpPr>
                  <a:spLocks noChangeArrowheads="1"/>
                </p:cNvSpPr>
                <p:nvPr userDrawn="1"/>
              </p:nvSpPr>
              <p:spPr bwMode="gray">
                <a:xfrm>
                  <a:off x="503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2" name="Rectangle 597"/>
                <p:cNvSpPr>
                  <a:spLocks noChangeArrowheads="1"/>
                </p:cNvSpPr>
                <p:nvPr userDrawn="1"/>
              </p:nvSpPr>
              <p:spPr bwMode="gray">
                <a:xfrm>
                  <a:off x="505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3" name="Rectangle 598"/>
                <p:cNvSpPr>
                  <a:spLocks noChangeArrowheads="1"/>
                </p:cNvSpPr>
                <p:nvPr userDrawn="1"/>
              </p:nvSpPr>
              <p:spPr bwMode="gray">
                <a:xfrm>
                  <a:off x="509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4" name="Rectangle 599"/>
                <p:cNvSpPr>
                  <a:spLocks noChangeArrowheads="1"/>
                </p:cNvSpPr>
                <p:nvPr userDrawn="1"/>
              </p:nvSpPr>
              <p:spPr bwMode="gray">
                <a:xfrm>
                  <a:off x="5126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5" name="Rectangle 600"/>
                <p:cNvSpPr>
                  <a:spLocks noChangeArrowheads="1"/>
                </p:cNvSpPr>
                <p:nvPr userDrawn="1"/>
              </p:nvSpPr>
              <p:spPr bwMode="gray">
                <a:xfrm>
                  <a:off x="516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6" name="Rectangle 601"/>
                <p:cNvSpPr>
                  <a:spLocks noChangeArrowheads="1"/>
                </p:cNvSpPr>
                <p:nvPr userDrawn="1"/>
              </p:nvSpPr>
              <p:spPr bwMode="gray">
                <a:xfrm>
                  <a:off x="5199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7" name="Rectangle 602"/>
                <p:cNvSpPr>
                  <a:spLocks noChangeArrowheads="1"/>
                </p:cNvSpPr>
                <p:nvPr userDrawn="1"/>
              </p:nvSpPr>
              <p:spPr bwMode="gray">
                <a:xfrm>
                  <a:off x="524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8" name="Rectangle 603"/>
                <p:cNvSpPr>
                  <a:spLocks noChangeArrowheads="1"/>
                </p:cNvSpPr>
                <p:nvPr userDrawn="1"/>
              </p:nvSpPr>
              <p:spPr bwMode="gray">
                <a:xfrm>
                  <a:off x="527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9" name="Rectangle 604"/>
                <p:cNvSpPr>
                  <a:spLocks noChangeArrowheads="1"/>
                </p:cNvSpPr>
                <p:nvPr userDrawn="1"/>
              </p:nvSpPr>
              <p:spPr bwMode="gray">
                <a:xfrm>
                  <a:off x="530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0" name="Rectangle 605"/>
                <p:cNvSpPr>
                  <a:spLocks noChangeArrowheads="1"/>
                </p:cNvSpPr>
                <p:nvPr userDrawn="1"/>
              </p:nvSpPr>
              <p:spPr bwMode="gray">
                <a:xfrm>
                  <a:off x="5336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1" name="Rectangle 606"/>
                <p:cNvSpPr>
                  <a:spLocks noChangeArrowheads="1"/>
                </p:cNvSpPr>
                <p:nvPr userDrawn="1"/>
              </p:nvSpPr>
              <p:spPr bwMode="gray">
                <a:xfrm>
                  <a:off x="537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2" name="Rectangle 607"/>
                <p:cNvSpPr>
                  <a:spLocks noChangeArrowheads="1"/>
                </p:cNvSpPr>
                <p:nvPr userDrawn="1"/>
              </p:nvSpPr>
              <p:spPr bwMode="gray">
                <a:xfrm>
                  <a:off x="54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3" name="Rectangle 608"/>
                <p:cNvSpPr>
                  <a:spLocks noChangeArrowheads="1"/>
                </p:cNvSpPr>
                <p:nvPr userDrawn="1"/>
              </p:nvSpPr>
              <p:spPr bwMode="gray">
                <a:xfrm>
                  <a:off x="544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4" name="Rectangle 609"/>
                <p:cNvSpPr>
                  <a:spLocks noChangeArrowheads="1"/>
                </p:cNvSpPr>
                <p:nvPr userDrawn="1"/>
              </p:nvSpPr>
              <p:spPr bwMode="gray">
                <a:xfrm>
                  <a:off x="547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5" name="Rectangle 610"/>
                <p:cNvSpPr>
                  <a:spLocks noChangeArrowheads="1"/>
                </p:cNvSpPr>
                <p:nvPr userDrawn="1"/>
              </p:nvSpPr>
              <p:spPr bwMode="gray">
                <a:xfrm>
                  <a:off x="551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6" name="Rectangle 611"/>
                <p:cNvSpPr>
                  <a:spLocks noChangeArrowheads="1"/>
                </p:cNvSpPr>
                <p:nvPr userDrawn="1"/>
              </p:nvSpPr>
              <p:spPr bwMode="gray">
                <a:xfrm>
                  <a:off x="5549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7" name="Rectangle 612"/>
                <p:cNvSpPr>
                  <a:spLocks noChangeArrowheads="1"/>
                </p:cNvSpPr>
                <p:nvPr userDrawn="1"/>
              </p:nvSpPr>
              <p:spPr bwMode="gray">
                <a:xfrm>
                  <a:off x="5587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8" name="Rectangle 613"/>
                <p:cNvSpPr>
                  <a:spLocks noChangeArrowheads="1"/>
                </p:cNvSpPr>
                <p:nvPr userDrawn="1"/>
              </p:nvSpPr>
              <p:spPr bwMode="gray">
                <a:xfrm>
                  <a:off x="561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9" name="Rectangle 614"/>
                <p:cNvSpPr>
                  <a:spLocks noChangeArrowheads="1"/>
                </p:cNvSpPr>
                <p:nvPr userDrawn="1"/>
              </p:nvSpPr>
              <p:spPr bwMode="gray">
                <a:xfrm>
                  <a:off x="565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0" name="Rectangle 615"/>
                <p:cNvSpPr>
                  <a:spLocks noChangeArrowheads="1"/>
                </p:cNvSpPr>
                <p:nvPr userDrawn="1"/>
              </p:nvSpPr>
              <p:spPr bwMode="gray">
                <a:xfrm>
                  <a:off x="569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1" name="Rectangle 616"/>
                <p:cNvSpPr>
                  <a:spLocks noChangeArrowheads="1"/>
                </p:cNvSpPr>
                <p:nvPr userDrawn="1"/>
              </p:nvSpPr>
              <p:spPr bwMode="gray">
                <a:xfrm>
                  <a:off x="573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2" name="Rectangle 617"/>
                <p:cNvSpPr>
                  <a:spLocks noChangeArrowheads="1"/>
                </p:cNvSpPr>
                <p:nvPr userDrawn="1"/>
              </p:nvSpPr>
              <p:spPr bwMode="gray">
                <a:xfrm>
                  <a:off x="576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3" name="Rectangle 618"/>
                <p:cNvSpPr>
                  <a:spLocks noChangeArrowheads="1"/>
                </p:cNvSpPr>
                <p:nvPr userDrawn="1"/>
              </p:nvSpPr>
              <p:spPr bwMode="gray">
                <a:xfrm>
                  <a:off x="579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4" name="Rectangle 619"/>
                <p:cNvSpPr>
                  <a:spLocks noChangeArrowheads="1"/>
                </p:cNvSpPr>
                <p:nvPr userDrawn="1"/>
              </p:nvSpPr>
              <p:spPr bwMode="gray">
                <a:xfrm>
                  <a:off x="583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5" name="Rectangle 620"/>
                <p:cNvSpPr>
                  <a:spLocks noChangeArrowheads="1"/>
                </p:cNvSpPr>
                <p:nvPr userDrawn="1"/>
              </p:nvSpPr>
              <p:spPr bwMode="gray">
                <a:xfrm>
                  <a:off x="587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6" name="Rectangle 621"/>
                <p:cNvSpPr>
                  <a:spLocks noChangeArrowheads="1"/>
                </p:cNvSpPr>
                <p:nvPr userDrawn="1"/>
              </p:nvSpPr>
              <p:spPr bwMode="gray">
                <a:xfrm>
                  <a:off x="590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7" name="Rectangle 622"/>
                <p:cNvSpPr>
                  <a:spLocks noChangeArrowheads="1"/>
                </p:cNvSpPr>
                <p:nvPr userDrawn="1"/>
              </p:nvSpPr>
              <p:spPr bwMode="gray">
                <a:xfrm>
                  <a:off x="5936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8" name="Rectangle 623"/>
                <p:cNvSpPr>
                  <a:spLocks noChangeArrowheads="1"/>
                </p:cNvSpPr>
                <p:nvPr userDrawn="1"/>
              </p:nvSpPr>
              <p:spPr bwMode="gray">
                <a:xfrm>
                  <a:off x="597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9" name="Rectangle 624"/>
                <p:cNvSpPr>
                  <a:spLocks noChangeArrowheads="1"/>
                </p:cNvSpPr>
                <p:nvPr userDrawn="1"/>
              </p:nvSpPr>
              <p:spPr bwMode="gray">
                <a:xfrm>
                  <a:off x="600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0" name="Rectangle 625"/>
                <p:cNvSpPr>
                  <a:spLocks noChangeArrowheads="1"/>
                </p:cNvSpPr>
                <p:nvPr userDrawn="1"/>
              </p:nvSpPr>
              <p:spPr bwMode="gray">
                <a:xfrm>
                  <a:off x="604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1" name="Rectangle 626"/>
                <p:cNvSpPr>
                  <a:spLocks noChangeArrowheads="1"/>
                </p:cNvSpPr>
                <p:nvPr userDrawn="1"/>
              </p:nvSpPr>
              <p:spPr bwMode="gray">
                <a:xfrm>
                  <a:off x="607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2" name="Rectangle 627"/>
                <p:cNvSpPr>
                  <a:spLocks noChangeArrowheads="1"/>
                </p:cNvSpPr>
                <p:nvPr userDrawn="1"/>
              </p:nvSpPr>
              <p:spPr bwMode="gray">
                <a:xfrm>
                  <a:off x="6111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3" name="Rectangle 628"/>
                <p:cNvSpPr>
                  <a:spLocks noChangeArrowheads="1"/>
                </p:cNvSpPr>
                <p:nvPr userDrawn="1"/>
              </p:nvSpPr>
              <p:spPr bwMode="gray">
                <a:xfrm>
                  <a:off x="615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4" name="Rectangle 629"/>
                <p:cNvSpPr>
                  <a:spLocks noChangeArrowheads="1"/>
                </p:cNvSpPr>
                <p:nvPr userDrawn="1"/>
              </p:nvSpPr>
              <p:spPr bwMode="gray">
                <a:xfrm>
                  <a:off x="618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5" name="Rectangle 630"/>
                <p:cNvSpPr>
                  <a:spLocks noChangeArrowheads="1"/>
                </p:cNvSpPr>
                <p:nvPr userDrawn="1"/>
              </p:nvSpPr>
              <p:spPr bwMode="gray">
                <a:xfrm>
                  <a:off x="621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6" name="Rectangle 631"/>
                <p:cNvSpPr>
                  <a:spLocks noChangeArrowheads="1"/>
                </p:cNvSpPr>
                <p:nvPr userDrawn="1"/>
              </p:nvSpPr>
              <p:spPr bwMode="gray">
                <a:xfrm>
                  <a:off x="625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7" name="Rectangle 632"/>
                <p:cNvSpPr>
                  <a:spLocks noChangeArrowheads="1"/>
                </p:cNvSpPr>
                <p:nvPr userDrawn="1"/>
              </p:nvSpPr>
              <p:spPr bwMode="gray">
                <a:xfrm>
                  <a:off x="6275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8" name="Rectangle 633"/>
                <p:cNvSpPr>
                  <a:spLocks noChangeArrowheads="1"/>
                </p:cNvSpPr>
                <p:nvPr userDrawn="1"/>
              </p:nvSpPr>
              <p:spPr bwMode="gray">
                <a:xfrm>
                  <a:off x="632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9" name="Rectangle 634"/>
                <p:cNvSpPr>
                  <a:spLocks noChangeArrowheads="1"/>
                </p:cNvSpPr>
                <p:nvPr userDrawn="1"/>
              </p:nvSpPr>
              <p:spPr bwMode="gray">
                <a:xfrm>
                  <a:off x="635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0" name="Rectangle 635"/>
                <p:cNvSpPr>
                  <a:spLocks noChangeArrowheads="1"/>
                </p:cNvSpPr>
                <p:nvPr userDrawn="1"/>
              </p:nvSpPr>
              <p:spPr bwMode="gray">
                <a:xfrm>
                  <a:off x="639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1" name="Rectangle 636"/>
                <p:cNvSpPr>
                  <a:spLocks noChangeArrowheads="1"/>
                </p:cNvSpPr>
                <p:nvPr userDrawn="1"/>
              </p:nvSpPr>
              <p:spPr bwMode="gray">
                <a:xfrm>
                  <a:off x="642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2" name="Rectangle 637"/>
                <p:cNvSpPr>
                  <a:spLocks noChangeArrowheads="1"/>
                </p:cNvSpPr>
                <p:nvPr userDrawn="1"/>
              </p:nvSpPr>
              <p:spPr bwMode="gray">
                <a:xfrm>
                  <a:off x="646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3" name="Rectangle 638"/>
                <p:cNvSpPr>
                  <a:spLocks noChangeArrowheads="1"/>
                </p:cNvSpPr>
                <p:nvPr userDrawn="1"/>
              </p:nvSpPr>
              <p:spPr bwMode="gray">
                <a:xfrm>
                  <a:off x="650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4" name="Rectangle 639"/>
                <p:cNvSpPr>
                  <a:spLocks noChangeArrowheads="1"/>
                </p:cNvSpPr>
                <p:nvPr userDrawn="1"/>
              </p:nvSpPr>
              <p:spPr bwMode="gray">
                <a:xfrm>
                  <a:off x="653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5" name="Rectangle 640"/>
                <p:cNvSpPr>
                  <a:spLocks noChangeArrowheads="1"/>
                </p:cNvSpPr>
                <p:nvPr userDrawn="1"/>
              </p:nvSpPr>
              <p:spPr bwMode="gray">
                <a:xfrm>
                  <a:off x="656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6" name="Rectangle 641"/>
                <p:cNvSpPr>
                  <a:spLocks noChangeArrowheads="1"/>
                </p:cNvSpPr>
                <p:nvPr userDrawn="1"/>
              </p:nvSpPr>
              <p:spPr bwMode="gray">
                <a:xfrm>
                  <a:off x="659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7" name="Rectangle 642"/>
                <p:cNvSpPr>
                  <a:spLocks noChangeArrowheads="1"/>
                </p:cNvSpPr>
                <p:nvPr userDrawn="1"/>
              </p:nvSpPr>
              <p:spPr bwMode="gray">
                <a:xfrm>
                  <a:off x="6635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8" name="Rectangle 643"/>
                <p:cNvSpPr>
                  <a:spLocks noChangeArrowheads="1"/>
                </p:cNvSpPr>
                <p:nvPr userDrawn="1"/>
              </p:nvSpPr>
              <p:spPr bwMode="gray">
                <a:xfrm>
                  <a:off x="667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9" name="Rectangle 644"/>
                <p:cNvSpPr>
                  <a:spLocks noChangeArrowheads="1"/>
                </p:cNvSpPr>
                <p:nvPr userDrawn="1"/>
              </p:nvSpPr>
              <p:spPr bwMode="gray">
                <a:xfrm>
                  <a:off x="67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0" name="Rectangle 645"/>
                <p:cNvSpPr>
                  <a:spLocks noChangeArrowheads="1"/>
                </p:cNvSpPr>
                <p:nvPr userDrawn="1"/>
              </p:nvSpPr>
              <p:spPr bwMode="gray">
                <a:xfrm>
                  <a:off x="673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1" name="Rectangle 646"/>
                <p:cNvSpPr>
                  <a:spLocks noChangeArrowheads="1"/>
                </p:cNvSpPr>
                <p:nvPr userDrawn="1"/>
              </p:nvSpPr>
              <p:spPr bwMode="gray">
                <a:xfrm>
                  <a:off x="677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2" name="Rectangle 647"/>
                <p:cNvSpPr>
                  <a:spLocks noChangeArrowheads="1"/>
                </p:cNvSpPr>
                <p:nvPr userDrawn="1"/>
              </p:nvSpPr>
              <p:spPr bwMode="gray">
                <a:xfrm>
                  <a:off x="68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3" name="Rectangle 648"/>
                <p:cNvSpPr>
                  <a:spLocks noChangeArrowheads="1"/>
                </p:cNvSpPr>
                <p:nvPr userDrawn="1"/>
              </p:nvSpPr>
              <p:spPr bwMode="gray">
                <a:xfrm>
                  <a:off x="684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4" name="Rectangle 649"/>
                <p:cNvSpPr>
                  <a:spLocks noChangeArrowheads="1"/>
                </p:cNvSpPr>
                <p:nvPr userDrawn="1"/>
              </p:nvSpPr>
              <p:spPr bwMode="gray">
                <a:xfrm>
                  <a:off x="688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5" name="Rectangle 650"/>
                <p:cNvSpPr>
                  <a:spLocks noChangeArrowheads="1"/>
                </p:cNvSpPr>
                <p:nvPr userDrawn="1"/>
              </p:nvSpPr>
              <p:spPr bwMode="gray">
                <a:xfrm>
                  <a:off x="691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6" name="Rectangle 651"/>
                <p:cNvSpPr>
                  <a:spLocks noChangeArrowheads="1"/>
                </p:cNvSpPr>
                <p:nvPr userDrawn="1"/>
              </p:nvSpPr>
              <p:spPr bwMode="gray">
                <a:xfrm>
                  <a:off x="695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7" name="Rectangle 652"/>
                <p:cNvSpPr>
                  <a:spLocks noChangeArrowheads="1"/>
                </p:cNvSpPr>
                <p:nvPr userDrawn="1"/>
              </p:nvSpPr>
              <p:spPr bwMode="gray">
                <a:xfrm>
                  <a:off x="699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8" name="Rectangle 653"/>
                <p:cNvSpPr>
                  <a:spLocks noChangeArrowheads="1"/>
                </p:cNvSpPr>
                <p:nvPr userDrawn="1"/>
              </p:nvSpPr>
              <p:spPr bwMode="gray">
                <a:xfrm>
                  <a:off x="702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9" name="Rectangle 654"/>
                <p:cNvSpPr>
                  <a:spLocks noChangeArrowheads="1"/>
                </p:cNvSpPr>
                <p:nvPr userDrawn="1"/>
              </p:nvSpPr>
              <p:spPr bwMode="gray">
                <a:xfrm>
                  <a:off x="7059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0" name="Rectangle 655"/>
                <p:cNvSpPr>
                  <a:spLocks noChangeArrowheads="1"/>
                </p:cNvSpPr>
                <p:nvPr userDrawn="1"/>
              </p:nvSpPr>
              <p:spPr bwMode="gray">
                <a:xfrm>
                  <a:off x="709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1" name="Rectangle 656"/>
                <p:cNvSpPr>
                  <a:spLocks noChangeArrowheads="1"/>
                </p:cNvSpPr>
                <p:nvPr userDrawn="1"/>
              </p:nvSpPr>
              <p:spPr bwMode="gray">
                <a:xfrm>
                  <a:off x="712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2" name="Rectangle 657"/>
                <p:cNvSpPr>
                  <a:spLocks noChangeArrowheads="1"/>
                </p:cNvSpPr>
                <p:nvPr userDrawn="1"/>
              </p:nvSpPr>
              <p:spPr bwMode="gray">
                <a:xfrm>
                  <a:off x="716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3" name="Rectangle 658"/>
                <p:cNvSpPr>
                  <a:spLocks noChangeArrowheads="1"/>
                </p:cNvSpPr>
                <p:nvPr userDrawn="1"/>
              </p:nvSpPr>
              <p:spPr bwMode="gray">
                <a:xfrm>
                  <a:off x="719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4" name="Rectangle 659"/>
                <p:cNvSpPr>
                  <a:spLocks noChangeArrowheads="1"/>
                </p:cNvSpPr>
                <p:nvPr userDrawn="1"/>
              </p:nvSpPr>
              <p:spPr bwMode="gray">
                <a:xfrm>
                  <a:off x="723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5" name="Rectangle 660"/>
                <p:cNvSpPr>
                  <a:spLocks noChangeArrowheads="1"/>
                </p:cNvSpPr>
                <p:nvPr userDrawn="1"/>
              </p:nvSpPr>
              <p:spPr bwMode="gray">
                <a:xfrm>
                  <a:off x="727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6" name="Rectangle 661"/>
                <p:cNvSpPr>
                  <a:spLocks noChangeArrowheads="1"/>
                </p:cNvSpPr>
                <p:nvPr userDrawn="1"/>
              </p:nvSpPr>
              <p:spPr bwMode="gray">
                <a:xfrm>
                  <a:off x="730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7" name="Rectangle 662"/>
                <p:cNvSpPr>
                  <a:spLocks noChangeArrowheads="1"/>
                </p:cNvSpPr>
                <p:nvPr userDrawn="1"/>
              </p:nvSpPr>
              <p:spPr bwMode="gray">
                <a:xfrm>
                  <a:off x="733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8" name="Rectangle 663"/>
                <p:cNvSpPr>
                  <a:spLocks noChangeArrowheads="1"/>
                </p:cNvSpPr>
                <p:nvPr userDrawn="1"/>
              </p:nvSpPr>
              <p:spPr bwMode="gray">
                <a:xfrm>
                  <a:off x="737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9" name="Rectangle 664"/>
                <p:cNvSpPr>
                  <a:spLocks noChangeArrowheads="1"/>
                </p:cNvSpPr>
                <p:nvPr userDrawn="1"/>
              </p:nvSpPr>
              <p:spPr bwMode="gray">
                <a:xfrm>
                  <a:off x="7401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0" name="Rectangle 665"/>
                <p:cNvSpPr>
                  <a:spLocks noChangeArrowheads="1"/>
                </p:cNvSpPr>
                <p:nvPr userDrawn="1"/>
              </p:nvSpPr>
              <p:spPr bwMode="gray">
                <a:xfrm>
                  <a:off x="7443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1" name="Rectangle 666"/>
                <p:cNvSpPr>
                  <a:spLocks noChangeArrowheads="1"/>
                </p:cNvSpPr>
                <p:nvPr userDrawn="1"/>
              </p:nvSpPr>
              <p:spPr bwMode="gray">
                <a:xfrm>
                  <a:off x="747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2" name="Rectangle 667"/>
                <p:cNvSpPr>
                  <a:spLocks noChangeArrowheads="1"/>
                </p:cNvSpPr>
                <p:nvPr userDrawn="1"/>
              </p:nvSpPr>
              <p:spPr bwMode="gray">
                <a:xfrm>
                  <a:off x="751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3" name="Rectangle 668"/>
                <p:cNvSpPr>
                  <a:spLocks noChangeArrowheads="1"/>
                </p:cNvSpPr>
                <p:nvPr userDrawn="1"/>
              </p:nvSpPr>
              <p:spPr bwMode="gray">
                <a:xfrm>
                  <a:off x="755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4" name="Rectangle 669"/>
                <p:cNvSpPr>
                  <a:spLocks noChangeArrowheads="1"/>
                </p:cNvSpPr>
                <p:nvPr userDrawn="1"/>
              </p:nvSpPr>
              <p:spPr bwMode="gray">
                <a:xfrm>
                  <a:off x="7577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5" name="Rectangle 670"/>
                <p:cNvSpPr>
                  <a:spLocks noChangeArrowheads="1"/>
                </p:cNvSpPr>
                <p:nvPr userDrawn="1"/>
              </p:nvSpPr>
              <p:spPr bwMode="gray">
                <a:xfrm>
                  <a:off x="762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6" name="Rectangle 671"/>
                <p:cNvSpPr>
                  <a:spLocks noChangeArrowheads="1"/>
                </p:cNvSpPr>
                <p:nvPr userDrawn="1"/>
              </p:nvSpPr>
              <p:spPr bwMode="gray">
                <a:xfrm>
                  <a:off x="764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7" name="Rectangle 672"/>
                <p:cNvSpPr>
                  <a:spLocks noChangeArrowheads="1"/>
                </p:cNvSpPr>
                <p:nvPr userDrawn="1"/>
              </p:nvSpPr>
              <p:spPr bwMode="gray">
                <a:xfrm>
                  <a:off x="769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8" name="Rectangle 673"/>
                <p:cNvSpPr>
                  <a:spLocks noChangeArrowheads="1"/>
                </p:cNvSpPr>
                <p:nvPr userDrawn="1"/>
              </p:nvSpPr>
              <p:spPr bwMode="gray">
                <a:xfrm>
                  <a:off x="772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9" name="Rectangle 674"/>
                <p:cNvSpPr>
                  <a:spLocks noChangeArrowheads="1"/>
                </p:cNvSpPr>
                <p:nvPr userDrawn="1"/>
              </p:nvSpPr>
              <p:spPr bwMode="gray">
                <a:xfrm>
                  <a:off x="776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0" name="Rectangle 675"/>
                <p:cNvSpPr>
                  <a:spLocks noChangeArrowheads="1"/>
                </p:cNvSpPr>
                <p:nvPr userDrawn="1"/>
              </p:nvSpPr>
              <p:spPr bwMode="gray">
                <a:xfrm>
                  <a:off x="779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1" name="Rectangle 676"/>
                <p:cNvSpPr>
                  <a:spLocks noChangeArrowheads="1"/>
                </p:cNvSpPr>
                <p:nvPr userDrawn="1"/>
              </p:nvSpPr>
              <p:spPr bwMode="gray">
                <a:xfrm>
                  <a:off x="782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2" name="Rectangle 677"/>
                <p:cNvSpPr>
                  <a:spLocks noChangeArrowheads="1"/>
                </p:cNvSpPr>
                <p:nvPr userDrawn="1"/>
              </p:nvSpPr>
              <p:spPr bwMode="gray">
                <a:xfrm>
                  <a:off x="786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3" name="Rectangle 678"/>
                <p:cNvSpPr>
                  <a:spLocks noChangeArrowheads="1"/>
                </p:cNvSpPr>
                <p:nvPr userDrawn="1"/>
              </p:nvSpPr>
              <p:spPr bwMode="gray">
                <a:xfrm>
                  <a:off x="789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4" name="Rectangle 679"/>
                <p:cNvSpPr>
                  <a:spLocks noChangeArrowheads="1"/>
                </p:cNvSpPr>
                <p:nvPr userDrawn="1"/>
              </p:nvSpPr>
              <p:spPr bwMode="gray">
                <a:xfrm>
                  <a:off x="793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5" name="Rectangle 680"/>
                <p:cNvSpPr>
                  <a:spLocks noChangeArrowheads="1"/>
                </p:cNvSpPr>
                <p:nvPr userDrawn="1"/>
              </p:nvSpPr>
              <p:spPr bwMode="gray">
                <a:xfrm>
                  <a:off x="797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6" name="Rectangle 681"/>
                <p:cNvSpPr>
                  <a:spLocks noChangeArrowheads="1"/>
                </p:cNvSpPr>
                <p:nvPr userDrawn="1"/>
              </p:nvSpPr>
              <p:spPr bwMode="gray">
                <a:xfrm>
                  <a:off x="800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7" name="Rectangle 682"/>
                <p:cNvSpPr>
                  <a:spLocks noChangeArrowheads="1"/>
                </p:cNvSpPr>
                <p:nvPr userDrawn="1"/>
              </p:nvSpPr>
              <p:spPr bwMode="gray">
                <a:xfrm>
                  <a:off x="803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8" name="Rectangle 683"/>
                <p:cNvSpPr>
                  <a:spLocks noChangeArrowheads="1"/>
                </p:cNvSpPr>
                <p:nvPr userDrawn="1"/>
              </p:nvSpPr>
              <p:spPr bwMode="gray">
                <a:xfrm>
                  <a:off x="807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9" name="Rectangle 684"/>
                <p:cNvSpPr>
                  <a:spLocks noChangeArrowheads="1"/>
                </p:cNvSpPr>
                <p:nvPr userDrawn="1"/>
              </p:nvSpPr>
              <p:spPr bwMode="gray">
                <a:xfrm>
                  <a:off x="811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40" name="Rectangle 685"/>
                <p:cNvSpPr>
                  <a:spLocks noChangeArrowheads="1"/>
                </p:cNvSpPr>
                <p:nvPr userDrawn="1"/>
              </p:nvSpPr>
              <p:spPr bwMode="gray">
                <a:xfrm>
                  <a:off x="814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41" name="Rectangle 686"/>
                <p:cNvSpPr>
                  <a:spLocks noChangeArrowheads="1"/>
                </p:cNvSpPr>
                <p:nvPr userDrawn="1"/>
              </p:nvSpPr>
              <p:spPr bwMode="gray">
                <a:xfrm>
                  <a:off x="8178" y="1349"/>
                  <a:ext cx="15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</p:grpSp>
          <p:sp>
            <p:nvSpPr>
              <p:cNvPr id="111" name="Rectangle 687"/>
              <p:cNvSpPr>
                <a:spLocks noChangeArrowheads="1"/>
              </p:cNvSpPr>
              <p:nvPr userDrawn="1"/>
            </p:nvSpPr>
            <p:spPr bwMode="gray">
              <a:xfrm>
                <a:off x="0" y="3839"/>
                <a:ext cx="5763" cy="227"/>
              </a:xfrm>
              <a:prstGeom prst="rect">
                <a:avLst/>
              </a:prstGeom>
              <a:solidFill>
                <a:schemeClr val="bg1">
                  <a:alpha val="14999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</p:grpSp>
        <p:sp>
          <p:nvSpPr>
            <p:cNvPr id="9" name="Rectangle 688"/>
            <p:cNvSpPr>
              <a:spLocks noChangeArrowheads="1"/>
            </p:cNvSpPr>
            <p:nvPr userDrawn="1"/>
          </p:nvSpPr>
          <p:spPr bwMode="gray">
            <a:xfrm>
              <a:off x="1955" y="2313"/>
              <a:ext cx="153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buClrTx/>
                <a:buSzTx/>
                <a:buFontTx/>
                <a:buNone/>
                <a:defRPr/>
              </a:pPr>
              <a:r>
                <a:rPr lang="fr-FR" sz="1400" b="1">
                  <a:solidFill>
                    <a:srgbClr val="FFFFFF"/>
                  </a:solidFill>
                  <a:effectLst/>
                  <a:latin typeface="Trebuchet MS" pitchFamily="34" charset="0"/>
                </a:rPr>
                <a:t>JOINING UP GOVERNMENTS</a:t>
              </a:r>
            </a:p>
          </p:txBody>
        </p:sp>
        <p:sp>
          <p:nvSpPr>
            <p:cNvPr id="10" name="Text Box 689"/>
            <p:cNvSpPr txBox="1">
              <a:spLocks noChangeArrowheads="1"/>
            </p:cNvSpPr>
            <p:nvPr userDrawn="1"/>
          </p:nvSpPr>
          <p:spPr bwMode="gray">
            <a:xfrm>
              <a:off x="4512" y="2301"/>
              <a:ext cx="48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9pPr>
            </a:lstStyle>
            <a:p>
              <a:pPr algn="r" eaLnBrk="1" hangingPunct="1">
                <a:buClrTx/>
                <a:buSzTx/>
                <a:buFontTx/>
                <a:buNone/>
              </a:pPr>
              <a:r>
                <a:rPr lang="en-GB" sz="800" b="1">
                  <a:solidFill>
                    <a:srgbClr val="FFFFFF"/>
                  </a:solidFill>
                  <a:effectLst/>
                </a:rPr>
                <a:t>EUROPEAN</a:t>
              </a:r>
              <a:br>
                <a:rPr lang="en-GB" sz="800" b="1">
                  <a:solidFill>
                    <a:srgbClr val="FFFFFF"/>
                  </a:solidFill>
                  <a:effectLst/>
                </a:rPr>
              </a:br>
              <a:r>
                <a:rPr lang="en-GB" sz="800" b="1">
                  <a:solidFill>
                    <a:srgbClr val="FFFFFF"/>
                  </a:solidFill>
                  <a:effectLst/>
                </a:rPr>
                <a:t>COMMISSION</a:t>
              </a:r>
              <a:endParaRPr lang="en-GB" sz="800">
                <a:solidFill>
                  <a:srgbClr val="FFFFFF"/>
                </a:solidFill>
                <a:effectLst/>
              </a:endParaRPr>
            </a:p>
          </p:txBody>
        </p:sp>
        <p:grpSp>
          <p:nvGrpSpPr>
            <p:cNvPr id="11" name="Group 690"/>
            <p:cNvGrpSpPr>
              <a:grpSpLocks noChangeAspect="1"/>
            </p:cNvGrpSpPr>
            <p:nvPr userDrawn="1"/>
          </p:nvGrpSpPr>
          <p:grpSpPr bwMode="auto">
            <a:xfrm>
              <a:off x="4995" y="2296"/>
              <a:ext cx="358" cy="227"/>
              <a:chOff x="252" y="4012"/>
              <a:chExt cx="396" cy="254"/>
            </a:xfrm>
          </p:grpSpPr>
          <p:sp>
            <p:nvSpPr>
              <p:cNvPr id="12" name="Rectangle 691"/>
              <p:cNvSpPr>
                <a:spLocks noChangeAspect="1" noChangeArrowheads="1"/>
              </p:cNvSpPr>
              <p:nvPr userDrawn="1"/>
            </p:nvSpPr>
            <p:spPr bwMode="gray">
              <a:xfrm>
                <a:off x="252" y="4012"/>
                <a:ext cx="396" cy="254"/>
              </a:xfrm>
              <a:prstGeom prst="rect">
                <a:avLst/>
              </a:prstGeom>
              <a:solidFill>
                <a:srgbClr val="07479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3" name="Rectangle 692"/>
              <p:cNvSpPr>
                <a:spLocks noChangeAspect="1" noChangeArrowheads="1"/>
              </p:cNvSpPr>
              <p:nvPr userDrawn="1"/>
            </p:nvSpPr>
            <p:spPr bwMode="gray">
              <a:xfrm>
                <a:off x="252" y="4012"/>
                <a:ext cx="396" cy="254"/>
              </a:xfrm>
              <a:prstGeom prst="rect">
                <a:avLst/>
              </a:prstGeom>
              <a:noFill/>
              <a:ln w="317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4" name="Freeform 693"/>
              <p:cNvSpPr>
                <a:spLocks noChangeAspect="1"/>
              </p:cNvSpPr>
              <p:nvPr userDrawn="1"/>
            </p:nvSpPr>
            <p:spPr bwMode="gray">
              <a:xfrm>
                <a:off x="398" y="4210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40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40">
                    <a:moveTo>
                      <a:pt x="10" y="15"/>
                    </a:moveTo>
                    <a:lnTo>
                      <a:pt x="0" y="40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5" name="Freeform 694"/>
              <p:cNvSpPr>
                <a:spLocks noChangeAspect="1"/>
              </p:cNvSpPr>
              <p:nvPr userDrawn="1"/>
            </p:nvSpPr>
            <p:spPr bwMode="gray">
              <a:xfrm>
                <a:off x="398" y="4210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15" h="40">
                    <a:moveTo>
                      <a:pt x="10" y="15"/>
                    </a:moveTo>
                    <a:lnTo>
                      <a:pt x="0" y="40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6" name="Freeform 695"/>
              <p:cNvSpPr>
                <a:spLocks noChangeAspect="1"/>
              </p:cNvSpPr>
              <p:nvPr userDrawn="1"/>
            </p:nvSpPr>
            <p:spPr bwMode="gray">
              <a:xfrm>
                <a:off x="394" y="420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0"/>
                  </a:cxn>
                  <a:cxn ang="0">
                    <a:pos x="0" y="20"/>
                  </a:cxn>
                  <a:cxn ang="0">
                    <a:pos x="20" y="35"/>
                  </a:cxn>
                  <a:cxn ang="0">
                    <a:pos x="25" y="20"/>
                  </a:cxn>
                </a:cxnLst>
                <a:rect l="0" t="0" r="r" b="b"/>
                <a:pathLst>
                  <a:path w="65" h="60">
                    <a:moveTo>
                      <a:pt x="25" y="20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0"/>
                    </a:lnTo>
                    <a:lnTo>
                      <a:pt x="0" y="20"/>
                    </a:lnTo>
                    <a:lnTo>
                      <a:pt x="20" y="35"/>
                    </a:lnTo>
                    <a:lnTo>
                      <a:pt x="25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7" name="Freeform 696"/>
              <p:cNvSpPr>
                <a:spLocks noChangeAspect="1"/>
              </p:cNvSpPr>
              <p:nvPr userDrawn="1"/>
            </p:nvSpPr>
            <p:spPr bwMode="gray">
              <a:xfrm>
                <a:off x="394" y="420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0"/>
                  </a:cxn>
                  <a:cxn ang="0">
                    <a:pos x="0" y="20"/>
                  </a:cxn>
                  <a:cxn ang="0">
                    <a:pos x="20" y="35"/>
                  </a:cxn>
                </a:cxnLst>
                <a:rect l="0" t="0" r="r" b="b"/>
                <a:pathLst>
                  <a:path w="65" h="60">
                    <a:moveTo>
                      <a:pt x="25" y="20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0"/>
                    </a:lnTo>
                    <a:lnTo>
                      <a:pt x="0" y="20"/>
                    </a:lnTo>
                    <a:lnTo>
                      <a:pt x="2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8" name="Freeform 697"/>
              <p:cNvSpPr>
                <a:spLocks noChangeAspect="1"/>
              </p:cNvSpPr>
              <p:nvPr userDrawn="1"/>
            </p:nvSpPr>
            <p:spPr bwMode="gray">
              <a:xfrm>
                <a:off x="402" y="4202"/>
                <a:ext cx="11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3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9" name="Freeform 698"/>
              <p:cNvSpPr>
                <a:spLocks noChangeAspect="1"/>
              </p:cNvSpPr>
              <p:nvPr userDrawn="1"/>
            </p:nvSpPr>
            <p:spPr bwMode="gray">
              <a:xfrm>
                <a:off x="402" y="4202"/>
                <a:ext cx="11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35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0" name="Freeform 699"/>
              <p:cNvSpPr>
                <a:spLocks noChangeAspect="1"/>
              </p:cNvSpPr>
              <p:nvPr userDrawn="1"/>
            </p:nvSpPr>
            <p:spPr bwMode="gray">
              <a:xfrm>
                <a:off x="394" y="4210"/>
                <a:ext cx="10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1" name="Line 700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94" y="4210"/>
                <a:ext cx="10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2" name="Freeform 701"/>
              <p:cNvSpPr>
                <a:spLocks noChangeAspect="1"/>
              </p:cNvSpPr>
              <p:nvPr userDrawn="1"/>
            </p:nvSpPr>
            <p:spPr bwMode="gray">
              <a:xfrm>
                <a:off x="364" y="4180"/>
                <a:ext cx="4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3" name="Freeform 702"/>
              <p:cNvSpPr>
                <a:spLocks noChangeAspect="1"/>
              </p:cNvSpPr>
              <p:nvPr userDrawn="1"/>
            </p:nvSpPr>
            <p:spPr bwMode="gray">
              <a:xfrm>
                <a:off x="364" y="4180"/>
                <a:ext cx="4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4" name="Freeform 703"/>
              <p:cNvSpPr>
                <a:spLocks noChangeAspect="1"/>
              </p:cNvSpPr>
              <p:nvPr userDrawn="1"/>
            </p:nvSpPr>
            <p:spPr bwMode="gray">
              <a:xfrm>
                <a:off x="358" y="4170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  <a:cxn ang="0">
                    <a:pos x="25" y="25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5" name="Freeform 704"/>
              <p:cNvSpPr>
                <a:spLocks noChangeAspect="1"/>
              </p:cNvSpPr>
              <p:nvPr userDrawn="1"/>
            </p:nvSpPr>
            <p:spPr bwMode="gray">
              <a:xfrm>
                <a:off x="358" y="4170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6" name="Freeform 705"/>
              <p:cNvSpPr>
                <a:spLocks noChangeAspect="1"/>
              </p:cNvSpPr>
              <p:nvPr userDrawn="1"/>
            </p:nvSpPr>
            <p:spPr bwMode="gray">
              <a:xfrm>
                <a:off x="366" y="4170"/>
                <a:ext cx="14" cy="26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7" name="Freeform 706"/>
              <p:cNvSpPr>
                <a:spLocks noChangeAspect="1"/>
              </p:cNvSpPr>
              <p:nvPr userDrawn="1"/>
            </p:nvSpPr>
            <p:spPr bwMode="gray">
              <a:xfrm>
                <a:off x="366" y="4170"/>
                <a:ext cx="14" cy="26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8" name="Freeform 707"/>
              <p:cNvSpPr>
                <a:spLocks noChangeAspect="1"/>
              </p:cNvSpPr>
              <p:nvPr userDrawn="1"/>
            </p:nvSpPr>
            <p:spPr bwMode="gray">
              <a:xfrm>
                <a:off x="358" y="4180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9" name="Line 708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58" y="4180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0" name="Freeform 709"/>
              <p:cNvSpPr>
                <a:spLocks noChangeAspect="1"/>
              </p:cNvSpPr>
              <p:nvPr userDrawn="1"/>
            </p:nvSpPr>
            <p:spPr bwMode="gray">
              <a:xfrm>
                <a:off x="442" y="4220"/>
                <a:ext cx="2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40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40">
                    <a:moveTo>
                      <a:pt x="5" y="15"/>
                    </a:moveTo>
                    <a:lnTo>
                      <a:pt x="0" y="40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1" name="Freeform 710"/>
              <p:cNvSpPr>
                <a:spLocks noChangeAspect="1"/>
              </p:cNvSpPr>
              <p:nvPr userDrawn="1"/>
            </p:nvSpPr>
            <p:spPr bwMode="gray">
              <a:xfrm>
                <a:off x="442" y="4220"/>
                <a:ext cx="2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10" h="40">
                    <a:moveTo>
                      <a:pt x="5" y="15"/>
                    </a:moveTo>
                    <a:lnTo>
                      <a:pt x="0" y="40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2" name="Freeform 711"/>
              <p:cNvSpPr>
                <a:spLocks noChangeAspect="1"/>
              </p:cNvSpPr>
              <p:nvPr userDrawn="1"/>
            </p:nvSpPr>
            <p:spPr bwMode="gray">
              <a:xfrm>
                <a:off x="436" y="421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  <a:cxn ang="0">
                    <a:pos x="25" y="20"/>
                  </a:cxn>
                </a:cxnLst>
                <a:rect l="0" t="0" r="r" b="b"/>
                <a:pathLst>
                  <a:path w="70" h="60">
                    <a:moveTo>
                      <a:pt x="25" y="20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  <a:lnTo>
                      <a:pt x="25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3" name="Freeform 712"/>
              <p:cNvSpPr>
                <a:spLocks noChangeAspect="1"/>
              </p:cNvSpPr>
              <p:nvPr userDrawn="1"/>
            </p:nvSpPr>
            <p:spPr bwMode="gray">
              <a:xfrm>
                <a:off x="436" y="421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</a:cxnLst>
                <a:rect l="0" t="0" r="r" b="b"/>
                <a:pathLst>
                  <a:path w="70" h="60">
                    <a:moveTo>
                      <a:pt x="25" y="20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4" name="Freeform 713"/>
              <p:cNvSpPr>
                <a:spLocks noChangeAspect="1"/>
              </p:cNvSpPr>
              <p:nvPr userDrawn="1"/>
            </p:nvSpPr>
            <p:spPr bwMode="gray">
              <a:xfrm>
                <a:off x="444" y="4212"/>
                <a:ext cx="11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35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5" name="Freeform 714"/>
              <p:cNvSpPr>
                <a:spLocks noChangeAspect="1"/>
              </p:cNvSpPr>
              <p:nvPr userDrawn="1"/>
            </p:nvSpPr>
            <p:spPr bwMode="gray">
              <a:xfrm>
                <a:off x="444" y="4212"/>
                <a:ext cx="11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35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6" name="Freeform 715"/>
              <p:cNvSpPr>
                <a:spLocks noChangeAspect="1"/>
              </p:cNvSpPr>
              <p:nvPr userDrawn="1"/>
            </p:nvSpPr>
            <p:spPr bwMode="gray">
              <a:xfrm>
                <a:off x="436" y="4220"/>
                <a:ext cx="9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7" name="Line 716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36" y="4220"/>
                <a:ext cx="9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8" name="Freeform 717"/>
              <p:cNvSpPr>
                <a:spLocks noChangeAspect="1"/>
              </p:cNvSpPr>
              <p:nvPr userDrawn="1"/>
            </p:nvSpPr>
            <p:spPr bwMode="gray">
              <a:xfrm>
                <a:off x="354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9" name="Freeform 718"/>
              <p:cNvSpPr>
                <a:spLocks noChangeAspect="1"/>
              </p:cNvSpPr>
              <p:nvPr userDrawn="1"/>
            </p:nvSpPr>
            <p:spPr bwMode="gray">
              <a:xfrm>
                <a:off x="354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0" name="Freeform 719"/>
              <p:cNvSpPr>
                <a:spLocks noChangeAspect="1"/>
              </p:cNvSpPr>
              <p:nvPr userDrawn="1"/>
            </p:nvSpPr>
            <p:spPr bwMode="gray">
              <a:xfrm>
                <a:off x="348" y="4124"/>
                <a:ext cx="23" cy="25"/>
              </a:xfrm>
              <a:custGeom>
                <a:avLst/>
                <a:gdLst/>
                <a:ahLst/>
                <a:cxnLst>
                  <a:cxn ang="0">
                    <a:pos x="24" y="25"/>
                  </a:cxn>
                  <a:cxn ang="0">
                    <a:pos x="34" y="0"/>
                  </a:cxn>
                  <a:cxn ang="0">
                    <a:pos x="14" y="60"/>
                  </a:cxn>
                  <a:cxn ang="0">
                    <a:pos x="64" y="25"/>
                  </a:cxn>
                  <a:cxn ang="0">
                    <a:pos x="0" y="25"/>
                  </a:cxn>
                  <a:cxn ang="0">
                    <a:pos x="19" y="40"/>
                  </a:cxn>
                  <a:cxn ang="0">
                    <a:pos x="24" y="25"/>
                  </a:cxn>
                </a:cxnLst>
                <a:rect l="0" t="0" r="r" b="b"/>
                <a:pathLst>
                  <a:path w="64" h="60">
                    <a:moveTo>
                      <a:pt x="24" y="25"/>
                    </a:moveTo>
                    <a:lnTo>
                      <a:pt x="34" y="0"/>
                    </a:lnTo>
                    <a:lnTo>
                      <a:pt x="14" y="60"/>
                    </a:lnTo>
                    <a:lnTo>
                      <a:pt x="64" y="25"/>
                    </a:lnTo>
                    <a:lnTo>
                      <a:pt x="0" y="25"/>
                    </a:lnTo>
                    <a:lnTo>
                      <a:pt x="19" y="40"/>
                    </a:lnTo>
                    <a:lnTo>
                      <a:pt x="24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1" name="Freeform 720"/>
              <p:cNvSpPr>
                <a:spLocks noChangeAspect="1"/>
              </p:cNvSpPr>
              <p:nvPr userDrawn="1"/>
            </p:nvSpPr>
            <p:spPr bwMode="gray">
              <a:xfrm>
                <a:off x="348" y="4124"/>
                <a:ext cx="23" cy="25"/>
              </a:xfrm>
              <a:custGeom>
                <a:avLst/>
                <a:gdLst/>
                <a:ahLst/>
                <a:cxnLst>
                  <a:cxn ang="0">
                    <a:pos x="24" y="25"/>
                  </a:cxn>
                  <a:cxn ang="0">
                    <a:pos x="34" y="0"/>
                  </a:cxn>
                  <a:cxn ang="0">
                    <a:pos x="14" y="60"/>
                  </a:cxn>
                  <a:cxn ang="0">
                    <a:pos x="64" y="25"/>
                  </a:cxn>
                  <a:cxn ang="0">
                    <a:pos x="0" y="25"/>
                  </a:cxn>
                  <a:cxn ang="0">
                    <a:pos x="19" y="40"/>
                  </a:cxn>
                </a:cxnLst>
                <a:rect l="0" t="0" r="r" b="b"/>
                <a:pathLst>
                  <a:path w="64" h="60">
                    <a:moveTo>
                      <a:pt x="24" y="25"/>
                    </a:moveTo>
                    <a:lnTo>
                      <a:pt x="34" y="0"/>
                    </a:lnTo>
                    <a:lnTo>
                      <a:pt x="14" y="60"/>
                    </a:lnTo>
                    <a:lnTo>
                      <a:pt x="64" y="25"/>
                    </a:lnTo>
                    <a:lnTo>
                      <a:pt x="0" y="25"/>
                    </a:lnTo>
                    <a:lnTo>
                      <a:pt x="19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2" name="Freeform 721"/>
              <p:cNvSpPr>
                <a:spLocks noChangeAspect="1"/>
              </p:cNvSpPr>
              <p:nvPr userDrawn="1"/>
            </p:nvSpPr>
            <p:spPr bwMode="gray">
              <a:xfrm>
                <a:off x="356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3" name="Freeform 722"/>
              <p:cNvSpPr>
                <a:spLocks noChangeAspect="1"/>
              </p:cNvSpPr>
              <p:nvPr userDrawn="1"/>
            </p:nvSpPr>
            <p:spPr bwMode="gray">
              <a:xfrm>
                <a:off x="356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4" name="Freeform 723"/>
              <p:cNvSpPr>
                <a:spLocks noChangeAspect="1"/>
              </p:cNvSpPr>
              <p:nvPr userDrawn="1"/>
            </p:nvSpPr>
            <p:spPr bwMode="gray">
              <a:xfrm>
                <a:off x="348" y="4134"/>
                <a:ext cx="8" cy="6"/>
              </a:xfrm>
              <a:custGeom>
                <a:avLst/>
                <a:gdLst/>
                <a:ahLst/>
                <a:cxnLst>
                  <a:cxn ang="0">
                    <a:pos x="19" y="15"/>
                  </a:cxn>
                  <a:cxn ang="0">
                    <a:pos x="0" y="0"/>
                  </a:cxn>
                  <a:cxn ang="0">
                    <a:pos x="19" y="15"/>
                  </a:cxn>
                </a:cxnLst>
                <a:rect l="0" t="0" r="r" b="b"/>
                <a:pathLst>
                  <a:path w="19" h="15">
                    <a:moveTo>
                      <a:pt x="19" y="15"/>
                    </a:moveTo>
                    <a:lnTo>
                      <a:pt x="0" y="0"/>
                    </a:lnTo>
                    <a:lnTo>
                      <a:pt x="19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5" name="Line 724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48" y="4134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6" name="Freeform 725"/>
              <p:cNvSpPr>
                <a:spLocks noChangeAspect="1"/>
              </p:cNvSpPr>
              <p:nvPr userDrawn="1"/>
            </p:nvSpPr>
            <p:spPr bwMode="gray">
              <a:xfrm>
                <a:off x="396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7" name="Freeform 726"/>
              <p:cNvSpPr>
                <a:spLocks noChangeAspect="1"/>
              </p:cNvSpPr>
              <p:nvPr userDrawn="1"/>
            </p:nvSpPr>
            <p:spPr bwMode="gray">
              <a:xfrm>
                <a:off x="396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8" name="Freeform 727"/>
              <p:cNvSpPr>
                <a:spLocks noChangeAspect="1"/>
              </p:cNvSpPr>
              <p:nvPr userDrawn="1"/>
            </p:nvSpPr>
            <p:spPr bwMode="gray">
              <a:xfrm>
                <a:off x="390" y="4052"/>
                <a:ext cx="28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  <a:cxn ang="0">
                    <a:pos x="25" y="20"/>
                  </a:cxn>
                </a:cxnLst>
                <a:rect l="0" t="0" r="r" b="b"/>
                <a:pathLst>
                  <a:path w="70" h="55">
                    <a:moveTo>
                      <a:pt x="25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  <a:lnTo>
                      <a:pt x="25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9" name="Freeform 728"/>
              <p:cNvSpPr>
                <a:spLocks noChangeAspect="1"/>
              </p:cNvSpPr>
              <p:nvPr userDrawn="1"/>
            </p:nvSpPr>
            <p:spPr bwMode="gray">
              <a:xfrm>
                <a:off x="390" y="4052"/>
                <a:ext cx="28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</a:cxnLst>
                <a:rect l="0" t="0" r="r" b="b"/>
                <a:pathLst>
                  <a:path w="70" h="55">
                    <a:moveTo>
                      <a:pt x="25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0" name="Freeform 729"/>
              <p:cNvSpPr>
                <a:spLocks noChangeAspect="1"/>
              </p:cNvSpPr>
              <p:nvPr userDrawn="1"/>
            </p:nvSpPr>
            <p:spPr bwMode="gray">
              <a:xfrm>
                <a:off x="398" y="4052"/>
                <a:ext cx="14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55"/>
                  </a:cxn>
                  <a:cxn ang="0">
                    <a:pos x="15" y="4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35" h="55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55"/>
                    </a:lnTo>
                    <a:lnTo>
                      <a:pt x="15" y="45"/>
                    </a:lnTo>
                    <a:lnTo>
                      <a:pt x="0" y="35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1" name="Freeform 730"/>
              <p:cNvSpPr>
                <a:spLocks noChangeAspect="1"/>
              </p:cNvSpPr>
              <p:nvPr userDrawn="1"/>
            </p:nvSpPr>
            <p:spPr bwMode="gray">
              <a:xfrm>
                <a:off x="398" y="4052"/>
                <a:ext cx="14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55"/>
                  </a:cxn>
                  <a:cxn ang="0">
                    <a:pos x="15" y="45"/>
                  </a:cxn>
                  <a:cxn ang="0">
                    <a:pos x="0" y="35"/>
                  </a:cxn>
                </a:cxnLst>
                <a:rect l="0" t="0" r="r" b="b"/>
                <a:pathLst>
                  <a:path w="35" h="55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55"/>
                    </a:lnTo>
                    <a:lnTo>
                      <a:pt x="15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2" name="Freeform 731"/>
              <p:cNvSpPr>
                <a:spLocks noChangeAspect="1"/>
              </p:cNvSpPr>
              <p:nvPr userDrawn="1"/>
            </p:nvSpPr>
            <p:spPr bwMode="gray">
              <a:xfrm>
                <a:off x="390" y="4060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3" name="Line 732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90" y="4060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4" name="Freeform 733"/>
              <p:cNvSpPr>
                <a:spLocks noChangeAspect="1"/>
              </p:cNvSpPr>
              <p:nvPr userDrawn="1"/>
            </p:nvSpPr>
            <p:spPr bwMode="gray">
              <a:xfrm>
                <a:off x="364" y="4091"/>
                <a:ext cx="8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5" name="Freeform 734"/>
              <p:cNvSpPr>
                <a:spLocks noChangeAspect="1"/>
              </p:cNvSpPr>
              <p:nvPr userDrawn="1"/>
            </p:nvSpPr>
            <p:spPr bwMode="gray">
              <a:xfrm>
                <a:off x="364" y="4091"/>
                <a:ext cx="8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6" name="Freeform 735"/>
              <p:cNvSpPr>
                <a:spLocks noChangeAspect="1"/>
              </p:cNvSpPr>
              <p:nvPr userDrawn="1"/>
            </p:nvSpPr>
            <p:spPr bwMode="gray">
              <a:xfrm>
                <a:off x="358" y="4084"/>
                <a:ext cx="28" cy="22"/>
              </a:xfrm>
              <a:custGeom>
                <a:avLst/>
                <a:gdLst/>
                <a:ahLst/>
                <a:cxnLst>
                  <a:cxn ang="0">
                    <a:pos x="30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  <a:cxn ang="0">
                    <a:pos x="30" y="20"/>
                  </a:cxn>
                </a:cxnLst>
                <a:rect l="0" t="0" r="r" b="b"/>
                <a:pathLst>
                  <a:path w="70" h="55">
                    <a:moveTo>
                      <a:pt x="30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  <a:lnTo>
                      <a:pt x="30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7" name="Freeform 736"/>
              <p:cNvSpPr>
                <a:spLocks noChangeAspect="1"/>
              </p:cNvSpPr>
              <p:nvPr userDrawn="1"/>
            </p:nvSpPr>
            <p:spPr bwMode="gray">
              <a:xfrm>
                <a:off x="358" y="4084"/>
                <a:ext cx="28" cy="22"/>
              </a:xfrm>
              <a:custGeom>
                <a:avLst/>
                <a:gdLst/>
                <a:ahLst/>
                <a:cxnLst>
                  <a:cxn ang="0">
                    <a:pos x="30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</a:cxnLst>
                <a:rect l="0" t="0" r="r" b="b"/>
                <a:pathLst>
                  <a:path w="70" h="55">
                    <a:moveTo>
                      <a:pt x="30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8" name="Freeform 737"/>
              <p:cNvSpPr>
                <a:spLocks noChangeAspect="1"/>
              </p:cNvSpPr>
              <p:nvPr userDrawn="1"/>
            </p:nvSpPr>
            <p:spPr bwMode="gray">
              <a:xfrm>
                <a:off x="368" y="4084"/>
                <a:ext cx="12" cy="22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55"/>
                  </a:cxn>
                  <a:cxn ang="0">
                    <a:pos x="10" y="4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30" h="55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55"/>
                    </a:lnTo>
                    <a:lnTo>
                      <a:pt x="10" y="45"/>
                    </a:lnTo>
                    <a:lnTo>
                      <a:pt x="0" y="3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9" name="Freeform 738"/>
              <p:cNvSpPr>
                <a:spLocks noChangeAspect="1"/>
              </p:cNvSpPr>
              <p:nvPr userDrawn="1"/>
            </p:nvSpPr>
            <p:spPr bwMode="gray">
              <a:xfrm>
                <a:off x="368" y="4084"/>
                <a:ext cx="12" cy="22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55"/>
                  </a:cxn>
                  <a:cxn ang="0">
                    <a:pos x="10" y="45"/>
                  </a:cxn>
                  <a:cxn ang="0">
                    <a:pos x="0" y="35"/>
                  </a:cxn>
                </a:cxnLst>
                <a:rect l="0" t="0" r="r" b="b"/>
                <a:pathLst>
                  <a:path w="30" h="55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55"/>
                    </a:lnTo>
                    <a:lnTo>
                      <a:pt x="10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0" name="Freeform 739"/>
              <p:cNvSpPr>
                <a:spLocks noChangeAspect="1"/>
              </p:cNvSpPr>
              <p:nvPr userDrawn="1"/>
            </p:nvSpPr>
            <p:spPr bwMode="gray">
              <a:xfrm>
                <a:off x="360" y="4091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1" name="Line 740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60" y="4091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2" name="Freeform 741"/>
              <p:cNvSpPr>
                <a:spLocks noChangeAspect="1"/>
              </p:cNvSpPr>
              <p:nvPr userDrawn="1"/>
            </p:nvSpPr>
            <p:spPr bwMode="gray">
              <a:xfrm>
                <a:off x="442" y="4048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3" name="Freeform 742"/>
              <p:cNvSpPr>
                <a:spLocks noChangeAspect="1"/>
              </p:cNvSpPr>
              <p:nvPr userDrawn="1"/>
            </p:nvSpPr>
            <p:spPr bwMode="gray">
              <a:xfrm>
                <a:off x="442" y="4048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4" name="Freeform 743"/>
              <p:cNvSpPr>
                <a:spLocks noChangeAspect="1"/>
              </p:cNvSpPr>
              <p:nvPr userDrawn="1"/>
            </p:nvSpPr>
            <p:spPr bwMode="gray">
              <a:xfrm>
                <a:off x="438" y="4038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5" name="Freeform 744"/>
              <p:cNvSpPr>
                <a:spLocks noChangeAspect="1"/>
              </p:cNvSpPr>
              <p:nvPr userDrawn="1"/>
            </p:nvSpPr>
            <p:spPr bwMode="gray">
              <a:xfrm>
                <a:off x="438" y="4038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6" name="Freeform 745"/>
              <p:cNvSpPr>
                <a:spLocks noChangeAspect="1"/>
              </p:cNvSpPr>
              <p:nvPr userDrawn="1"/>
            </p:nvSpPr>
            <p:spPr bwMode="gray">
              <a:xfrm>
                <a:off x="446" y="4038"/>
                <a:ext cx="12" cy="26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4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7" name="Freeform 746"/>
              <p:cNvSpPr>
                <a:spLocks noChangeAspect="1"/>
              </p:cNvSpPr>
              <p:nvPr userDrawn="1"/>
            </p:nvSpPr>
            <p:spPr bwMode="gray">
              <a:xfrm>
                <a:off x="446" y="4038"/>
                <a:ext cx="12" cy="26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4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8" name="Freeform 747"/>
              <p:cNvSpPr>
                <a:spLocks noChangeAspect="1"/>
              </p:cNvSpPr>
              <p:nvPr userDrawn="1"/>
            </p:nvSpPr>
            <p:spPr bwMode="gray">
              <a:xfrm>
                <a:off x="438" y="4048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9" name="Line 748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38" y="4048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0" name="Freeform 749"/>
              <p:cNvSpPr>
                <a:spLocks noChangeAspect="1"/>
              </p:cNvSpPr>
              <p:nvPr userDrawn="1"/>
            </p:nvSpPr>
            <p:spPr bwMode="gray">
              <a:xfrm>
                <a:off x="488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1" name="Freeform 750"/>
              <p:cNvSpPr>
                <a:spLocks noChangeAspect="1"/>
              </p:cNvSpPr>
              <p:nvPr userDrawn="1"/>
            </p:nvSpPr>
            <p:spPr bwMode="gray">
              <a:xfrm>
                <a:off x="488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2" name="Freeform 751"/>
              <p:cNvSpPr>
                <a:spLocks noChangeAspect="1"/>
              </p:cNvSpPr>
              <p:nvPr userDrawn="1"/>
            </p:nvSpPr>
            <p:spPr bwMode="gray">
              <a:xfrm>
                <a:off x="482" y="4050"/>
                <a:ext cx="28" cy="23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3" name="Freeform 752"/>
              <p:cNvSpPr>
                <a:spLocks noChangeAspect="1"/>
              </p:cNvSpPr>
              <p:nvPr userDrawn="1"/>
            </p:nvSpPr>
            <p:spPr bwMode="gray">
              <a:xfrm>
                <a:off x="482" y="4050"/>
                <a:ext cx="28" cy="23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4" name="Freeform 753"/>
              <p:cNvSpPr>
                <a:spLocks noChangeAspect="1"/>
              </p:cNvSpPr>
              <p:nvPr userDrawn="1"/>
            </p:nvSpPr>
            <p:spPr bwMode="gray">
              <a:xfrm>
                <a:off x="490" y="4050"/>
                <a:ext cx="14" cy="23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5" name="Freeform 754"/>
              <p:cNvSpPr>
                <a:spLocks noChangeAspect="1"/>
              </p:cNvSpPr>
              <p:nvPr userDrawn="1"/>
            </p:nvSpPr>
            <p:spPr bwMode="gray">
              <a:xfrm>
                <a:off x="490" y="4050"/>
                <a:ext cx="14" cy="23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6" name="Freeform 755"/>
              <p:cNvSpPr>
                <a:spLocks noChangeAspect="1"/>
              </p:cNvSpPr>
              <p:nvPr userDrawn="1"/>
            </p:nvSpPr>
            <p:spPr bwMode="gray">
              <a:xfrm>
                <a:off x="482" y="4060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7" name="Line 756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82" y="4060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8" name="Freeform 757"/>
              <p:cNvSpPr>
                <a:spLocks noChangeAspect="1"/>
              </p:cNvSpPr>
              <p:nvPr userDrawn="1"/>
            </p:nvSpPr>
            <p:spPr bwMode="gray">
              <a:xfrm>
                <a:off x="517" y="4091"/>
                <a:ext cx="7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9" name="Freeform 758"/>
              <p:cNvSpPr>
                <a:spLocks noChangeAspect="1"/>
              </p:cNvSpPr>
              <p:nvPr userDrawn="1"/>
            </p:nvSpPr>
            <p:spPr bwMode="gray">
              <a:xfrm>
                <a:off x="517" y="4091"/>
                <a:ext cx="7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0" name="Freeform 759"/>
              <p:cNvSpPr>
                <a:spLocks noChangeAspect="1"/>
              </p:cNvSpPr>
              <p:nvPr userDrawn="1"/>
            </p:nvSpPr>
            <p:spPr bwMode="gray">
              <a:xfrm>
                <a:off x="514" y="4082"/>
                <a:ext cx="24" cy="19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1" name="Freeform 760"/>
              <p:cNvSpPr>
                <a:spLocks noChangeAspect="1"/>
              </p:cNvSpPr>
              <p:nvPr userDrawn="1"/>
            </p:nvSpPr>
            <p:spPr bwMode="gray">
              <a:xfrm>
                <a:off x="514" y="4082"/>
                <a:ext cx="24" cy="19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2" name="Freeform 761"/>
              <p:cNvSpPr>
                <a:spLocks noChangeAspect="1"/>
              </p:cNvSpPr>
              <p:nvPr userDrawn="1"/>
            </p:nvSpPr>
            <p:spPr bwMode="gray">
              <a:xfrm>
                <a:off x="522" y="4082"/>
                <a:ext cx="12" cy="19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3" name="Freeform 762"/>
              <p:cNvSpPr>
                <a:spLocks noChangeAspect="1"/>
              </p:cNvSpPr>
              <p:nvPr userDrawn="1"/>
            </p:nvSpPr>
            <p:spPr bwMode="gray">
              <a:xfrm>
                <a:off x="522" y="4082"/>
                <a:ext cx="12" cy="19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4" name="Freeform 763"/>
              <p:cNvSpPr>
                <a:spLocks noChangeAspect="1"/>
              </p:cNvSpPr>
              <p:nvPr userDrawn="1"/>
            </p:nvSpPr>
            <p:spPr bwMode="gray">
              <a:xfrm>
                <a:off x="514" y="4091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5" name="Line 764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514" y="4091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6" name="Freeform 765"/>
              <p:cNvSpPr>
                <a:spLocks noChangeAspect="1"/>
              </p:cNvSpPr>
              <p:nvPr userDrawn="1"/>
            </p:nvSpPr>
            <p:spPr bwMode="gray">
              <a:xfrm>
                <a:off x="532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7" name="Freeform 766"/>
              <p:cNvSpPr>
                <a:spLocks noChangeAspect="1"/>
              </p:cNvSpPr>
              <p:nvPr userDrawn="1"/>
            </p:nvSpPr>
            <p:spPr bwMode="gray">
              <a:xfrm>
                <a:off x="532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8" name="Freeform 767"/>
              <p:cNvSpPr>
                <a:spLocks noChangeAspect="1"/>
              </p:cNvSpPr>
              <p:nvPr userDrawn="1"/>
            </p:nvSpPr>
            <p:spPr bwMode="gray">
              <a:xfrm>
                <a:off x="526" y="4124"/>
                <a:ext cx="23" cy="25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9" name="Freeform 768"/>
              <p:cNvSpPr>
                <a:spLocks noChangeAspect="1"/>
              </p:cNvSpPr>
              <p:nvPr userDrawn="1"/>
            </p:nvSpPr>
            <p:spPr bwMode="gray">
              <a:xfrm>
                <a:off x="526" y="4124"/>
                <a:ext cx="23" cy="25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0" name="Freeform 769"/>
              <p:cNvSpPr>
                <a:spLocks noChangeAspect="1"/>
              </p:cNvSpPr>
              <p:nvPr userDrawn="1"/>
            </p:nvSpPr>
            <p:spPr bwMode="gray">
              <a:xfrm>
                <a:off x="534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50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50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1" name="Freeform 770"/>
              <p:cNvSpPr>
                <a:spLocks noChangeAspect="1"/>
              </p:cNvSpPr>
              <p:nvPr userDrawn="1"/>
            </p:nvSpPr>
            <p:spPr bwMode="gray">
              <a:xfrm>
                <a:off x="534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50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50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2" name="Freeform 771"/>
              <p:cNvSpPr>
                <a:spLocks noChangeAspect="1"/>
              </p:cNvSpPr>
              <p:nvPr userDrawn="1"/>
            </p:nvSpPr>
            <p:spPr bwMode="gray">
              <a:xfrm>
                <a:off x="526" y="4134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3" name="Line 772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526" y="4134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4" name="Freeform 773"/>
              <p:cNvSpPr>
                <a:spLocks noChangeAspect="1"/>
              </p:cNvSpPr>
              <p:nvPr userDrawn="1"/>
            </p:nvSpPr>
            <p:spPr bwMode="gray">
              <a:xfrm>
                <a:off x="517" y="4178"/>
                <a:ext cx="0" cy="18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5" name="Freeform 774"/>
              <p:cNvSpPr>
                <a:spLocks noChangeAspect="1"/>
              </p:cNvSpPr>
              <p:nvPr userDrawn="1"/>
            </p:nvSpPr>
            <p:spPr bwMode="gray">
              <a:xfrm>
                <a:off x="517" y="4178"/>
                <a:ext cx="0" cy="18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6" name="Freeform 775"/>
              <p:cNvSpPr>
                <a:spLocks noChangeAspect="1"/>
              </p:cNvSpPr>
              <p:nvPr userDrawn="1"/>
            </p:nvSpPr>
            <p:spPr bwMode="gray">
              <a:xfrm>
                <a:off x="512" y="4168"/>
                <a:ext cx="28" cy="28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  <a:cxn ang="0">
                    <a:pos x="25" y="25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7" name="Freeform 776"/>
              <p:cNvSpPr>
                <a:spLocks noChangeAspect="1"/>
              </p:cNvSpPr>
              <p:nvPr userDrawn="1"/>
            </p:nvSpPr>
            <p:spPr bwMode="gray">
              <a:xfrm>
                <a:off x="512" y="4168"/>
                <a:ext cx="28" cy="28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8" name="Freeform 777"/>
              <p:cNvSpPr>
                <a:spLocks noChangeAspect="1"/>
              </p:cNvSpPr>
              <p:nvPr userDrawn="1"/>
            </p:nvSpPr>
            <p:spPr bwMode="gray">
              <a:xfrm>
                <a:off x="520" y="4168"/>
                <a:ext cx="14" cy="28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9" name="Freeform 778"/>
              <p:cNvSpPr>
                <a:spLocks noChangeAspect="1"/>
              </p:cNvSpPr>
              <p:nvPr userDrawn="1"/>
            </p:nvSpPr>
            <p:spPr bwMode="gray">
              <a:xfrm>
                <a:off x="520" y="4168"/>
                <a:ext cx="14" cy="28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0" name="Freeform 779"/>
              <p:cNvSpPr>
                <a:spLocks noChangeAspect="1"/>
              </p:cNvSpPr>
              <p:nvPr userDrawn="1"/>
            </p:nvSpPr>
            <p:spPr bwMode="gray">
              <a:xfrm>
                <a:off x="512" y="4178"/>
                <a:ext cx="8" cy="9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1" name="Line 780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512" y="4178"/>
                <a:ext cx="8" cy="9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2" name="Freeform 781"/>
              <p:cNvSpPr>
                <a:spLocks noChangeAspect="1"/>
              </p:cNvSpPr>
              <p:nvPr userDrawn="1"/>
            </p:nvSpPr>
            <p:spPr bwMode="gray">
              <a:xfrm>
                <a:off x="487" y="4212"/>
                <a:ext cx="10" cy="11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3" name="Freeform 782"/>
              <p:cNvSpPr>
                <a:spLocks noChangeAspect="1"/>
              </p:cNvSpPr>
              <p:nvPr userDrawn="1"/>
            </p:nvSpPr>
            <p:spPr bwMode="gray">
              <a:xfrm>
                <a:off x="487" y="4212"/>
                <a:ext cx="10" cy="11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4" name="Freeform 783"/>
              <p:cNvSpPr>
                <a:spLocks noChangeAspect="1"/>
              </p:cNvSpPr>
              <p:nvPr userDrawn="1"/>
            </p:nvSpPr>
            <p:spPr bwMode="gray">
              <a:xfrm>
                <a:off x="482" y="4202"/>
                <a:ext cx="25" cy="21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5" name="Freeform 784"/>
              <p:cNvSpPr>
                <a:spLocks noChangeAspect="1"/>
              </p:cNvSpPr>
              <p:nvPr userDrawn="1"/>
            </p:nvSpPr>
            <p:spPr bwMode="gray">
              <a:xfrm>
                <a:off x="482" y="4202"/>
                <a:ext cx="25" cy="21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6" name="Freeform 785"/>
              <p:cNvSpPr>
                <a:spLocks noChangeAspect="1"/>
              </p:cNvSpPr>
              <p:nvPr userDrawn="1"/>
            </p:nvSpPr>
            <p:spPr bwMode="gray">
              <a:xfrm>
                <a:off x="490" y="4202"/>
                <a:ext cx="12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7" name="Freeform 786"/>
              <p:cNvSpPr>
                <a:spLocks noChangeAspect="1"/>
              </p:cNvSpPr>
              <p:nvPr userDrawn="1"/>
            </p:nvSpPr>
            <p:spPr bwMode="gray">
              <a:xfrm>
                <a:off x="490" y="4202"/>
                <a:ext cx="12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8" name="Freeform 787"/>
              <p:cNvSpPr>
                <a:spLocks noChangeAspect="1"/>
              </p:cNvSpPr>
              <p:nvPr userDrawn="1"/>
            </p:nvSpPr>
            <p:spPr bwMode="gray">
              <a:xfrm>
                <a:off x="482" y="4212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9" name="Line 788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82" y="4212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</p:grpSp>
      </p:grpSp>
      <p:sp>
        <p:nvSpPr>
          <p:cNvPr id="1229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103563" y="5187950"/>
            <a:ext cx="5394325" cy="547688"/>
          </a:xfrm>
        </p:spPr>
        <p:txBody>
          <a:bodyPr/>
          <a:lstStyle>
            <a:lvl1pPr marL="0" indent="0" algn="r">
              <a:lnSpc>
                <a:spcPct val="90000"/>
              </a:lnSpc>
              <a:spcBef>
                <a:spcPct val="0"/>
              </a:spcBef>
              <a:buFontTx/>
              <a:buNone/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103563" y="4110038"/>
            <a:ext cx="5394325" cy="1077912"/>
          </a:xfrm>
        </p:spPr>
        <p:txBody>
          <a:bodyPr/>
          <a:lstStyle>
            <a:lvl1pPr>
              <a:defRPr sz="3400" i="1"/>
            </a:lvl1pPr>
          </a:lstStyle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5048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41" descr="Banner-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Line 1037"/>
          <p:cNvSpPr>
            <a:spLocks noChangeShapeType="1"/>
          </p:cNvSpPr>
          <p:nvPr userDrawn="1"/>
        </p:nvSpPr>
        <p:spPr bwMode="auto">
          <a:xfrm>
            <a:off x="0" y="912813"/>
            <a:ext cx="9144000" cy="0"/>
          </a:xfrm>
          <a:prstGeom prst="line">
            <a:avLst/>
          </a:prstGeom>
          <a:noFill/>
          <a:ln w="38100">
            <a:solidFill>
              <a:srgbClr val="003399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pic>
        <p:nvPicPr>
          <p:cNvPr id="5" name="Picture 1038" descr="tagline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6429375"/>
            <a:ext cx="3962400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42" descr="subpage_tagline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0613"/>
            <a:ext cx="9144000" cy="68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7" name="Rectangle 103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4D3B6AC-5594-444B-8954-A8B08337FEF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74000036"/>
      </p:ext>
    </p:extLst>
  </p:cSld>
  <p:clrMapOvr>
    <a:masterClrMapping/>
  </p:clrMapOvr>
  <p:transition spd="slow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808129-6137-4207-8158-9E696233C992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488113"/>
      </p:ext>
    </p:extLst>
  </p:cSld>
  <p:clrMapOvr>
    <a:masterClrMapping/>
  </p:clrMapOvr>
  <p:transition spd="slow">
    <p:wipe dir="r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51DAB5-F5B0-4D2C-980F-A96819775489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021284"/>
      </p:ext>
    </p:extLst>
  </p:cSld>
  <p:clrMapOvr>
    <a:masterClrMapping/>
  </p:clrMapOvr>
  <p:transition spd="slow">
    <p:wipe dir="r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2613" y="1527175"/>
            <a:ext cx="3881437" cy="4683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6450" y="1527175"/>
            <a:ext cx="3881438" cy="4683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41E958-1E25-4B82-9F18-885CF0B7DBDE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374463"/>
      </p:ext>
    </p:extLst>
  </p:cSld>
  <p:clrMapOvr>
    <a:masterClrMapping/>
  </p:clrMapOvr>
  <p:transition spd="slow">
    <p:wipe dir="r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2A9AE5-2B1E-412D-8705-5F91ECAB92C7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808320"/>
      </p:ext>
    </p:extLst>
  </p:cSld>
  <p:clrMapOvr>
    <a:masterClrMapping/>
  </p:clrMapOvr>
  <p:transition spd="slow">
    <p:wipe dir="r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0F04CB-4DE4-421C-A33A-912F618EE1C7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348358"/>
      </p:ext>
    </p:extLst>
  </p:cSld>
  <p:clrMapOvr>
    <a:masterClrMapping/>
  </p:clrMapOvr>
  <p:transition spd="slow">
    <p:wipe dir="r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D64654-53BD-4FC8-B444-D6CA366D5650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99554"/>
      </p:ext>
    </p:extLst>
  </p:cSld>
  <p:clrMapOvr>
    <a:masterClrMapping/>
  </p:clrMapOvr>
  <p:transition spd="slow">
    <p:wipe dir="r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1AE852-D6F9-4EC7-B762-AF87B0DF778C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541007"/>
      </p:ext>
    </p:extLst>
  </p:cSld>
  <p:clrMapOvr>
    <a:masterClrMapping/>
  </p:clrMapOvr>
  <p:transition spd="slow">
    <p:wipe dir="r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ED564D-3512-4F0B-8199-A7D7D9342C48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270669"/>
      </p:ext>
    </p:extLst>
  </p:cSld>
  <p:clrMapOvr>
    <a:masterClrMapping/>
  </p:clrMapOvr>
  <p:transition spd="slow">
    <p:wipe dir="r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700560-91B7-4255-811B-28E822876A7B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482290"/>
      </p:ext>
    </p:extLst>
  </p:cSld>
  <p:clrMapOvr>
    <a:masterClrMapping/>
  </p:clrMapOvr>
  <p:transition spd="slow">
    <p:wipe dir="r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9863" y="153988"/>
            <a:ext cx="1978025" cy="60563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2613" y="153988"/>
            <a:ext cx="5784850" cy="60563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634110-70C8-4AFF-88FD-C5B413DFCB30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93694"/>
      </p:ext>
    </p:extLst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41" descr="Banner-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Line 1037"/>
          <p:cNvSpPr>
            <a:spLocks noChangeShapeType="1"/>
          </p:cNvSpPr>
          <p:nvPr userDrawn="1"/>
        </p:nvSpPr>
        <p:spPr bwMode="auto">
          <a:xfrm>
            <a:off x="0" y="912813"/>
            <a:ext cx="9144000" cy="0"/>
          </a:xfrm>
          <a:prstGeom prst="line">
            <a:avLst/>
          </a:prstGeom>
          <a:noFill/>
          <a:ln w="38100">
            <a:solidFill>
              <a:srgbClr val="003399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pic>
        <p:nvPicPr>
          <p:cNvPr id="4" name="Picture 1038" descr="tagline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6429375"/>
            <a:ext cx="3962400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42" descr="subpage_tagline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0613"/>
            <a:ext cx="9144000" cy="68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03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DA9F466-A7B2-4A1D-84D6-CE09BD77F8E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5668808"/>
      </p:ext>
    </p:extLst>
  </p:cSld>
  <p:clrMapOvr>
    <a:masterClrMapping/>
  </p:clrMapOvr>
  <p:transition spd="slow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52" descr="fond haut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53"/>
          <p:cNvSpPr>
            <a:spLocks noChangeArrowheads="1"/>
          </p:cNvSpPr>
          <p:nvPr userDrawn="1"/>
        </p:nvSpPr>
        <p:spPr bwMode="black">
          <a:xfrm>
            <a:off x="0" y="1693863"/>
            <a:ext cx="9144000" cy="714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ClrTx/>
              <a:buSzTx/>
              <a:buFontTx/>
              <a:buNone/>
            </a:pPr>
            <a:endParaRPr lang="en-GB" sz="1800">
              <a:solidFill>
                <a:srgbClr val="30529D"/>
              </a:solidFill>
              <a:effectLst/>
              <a:latin typeface="Trebuchet MS" pitchFamily="34" charset="0"/>
            </a:endParaRPr>
          </a:p>
        </p:txBody>
      </p:sp>
      <p:pic>
        <p:nvPicPr>
          <p:cNvPr id="6" name="Picture 554" descr="ISA_ne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649288" y="3178175"/>
            <a:ext cx="2273300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792"/>
          <p:cNvGrpSpPr>
            <a:grpSpLocks/>
          </p:cNvGrpSpPr>
          <p:nvPr userDrawn="1"/>
        </p:nvGrpSpPr>
        <p:grpSpPr bwMode="auto">
          <a:xfrm>
            <a:off x="3103563" y="3644900"/>
            <a:ext cx="6040437" cy="360363"/>
            <a:chOff x="1955" y="2296"/>
            <a:chExt cx="3805" cy="227"/>
          </a:xfrm>
        </p:grpSpPr>
        <p:grpSp>
          <p:nvGrpSpPr>
            <p:cNvPr id="8" name="Group 555"/>
            <p:cNvGrpSpPr>
              <a:grpSpLocks/>
            </p:cNvGrpSpPr>
            <p:nvPr userDrawn="1"/>
          </p:nvGrpSpPr>
          <p:grpSpPr bwMode="auto">
            <a:xfrm>
              <a:off x="1955" y="2296"/>
              <a:ext cx="3940" cy="227"/>
              <a:chOff x="0" y="3839"/>
              <a:chExt cx="5964" cy="227"/>
            </a:xfrm>
          </p:grpSpPr>
          <p:grpSp>
            <p:nvGrpSpPr>
              <p:cNvPr id="110" name="Group 556"/>
              <p:cNvGrpSpPr>
                <a:grpSpLocks/>
              </p:cNvGrpSpPr>
              <p:nvPr userDrawn="1"/>
            </p:nvGrpSpPr>
            <p:grpSpPr bwMode="auto">
              <a:xfrm>
                <a:off x="133" y="3839"/>
                <a:ext cx="5831" cy="227"/>
                <a:chOff x="3657" y="1349"/>
                <a:chExt cx="4536" cy="227"/>
              </a:xfrm>
            </p:grpSpPr>
            <p:sp>
              <p:nvSpPr>
                <p:cNvPr id="112" name="Rectangle 557"/>
                <p:cNvSpPr>
                  <a:spLocks noChangeArrowheads="1"/>
                </p:cNvSpPr>
                <p:nvPr userDrawn="1"/>
              </p:nvSpPr>
              <p:spPr bwMode="gray">
                <a:xfrm>
                  <a:off x="365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3" name="Rectangle 558"/>
                <p:cNvSpPr>
                  <a:spLocks noChangeArrowheads="1"/>
                </p:cNvSpPr>
                <p:nvPr userDrawn="1"/>
              </p:nvSpPr>
              <p:spPr bwMode="gray">
                <a:xfrm>
                  <a:off x="369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4" name="Rectangle 559"/>
                <p:cNvSpPr>
                  <a:spLocks noChangeArrowheads="1"/>
                </p:cNvSpPr>
                <p:nvPr userDrawn="1"/>
              </p:nvSpPr>
              <p:spPr bwMode="gray">
                <a:xfrm>
                  <a:off x="372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5" name="Rectangle 560"/>
                <p:cNvSpPr>
                  <a:spLocks noChangeArrowheads="1"/>
                </p:cNvSpPr>
                <p:nvPr userDrawn="1"/>
              </p:nvSpPr>
              <p:spPr bwMode="gray">
                <a:xfrm>
                  <a:off x="376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6" name="Rectangle 561"/>
                <p:cNvSpPr>
                  <a:spLocks noChangeArrowheads="1"/>
                </p:cNvSpPr>
                <p:nvPr userDrawn="1"/>
              </p:nvSpPr>
              <p:spPr bwMode="gray">
                <a:xfrm>
                  <a:off x="380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7" name="Rectangle 562"/>
                <p:cNvSpPr>
                  <a:spLocks noChangeArrowheads="1"/>
                </p:cNvSpPr>
                <p:nvPr userDrawn="1"/>
              </p:nvSpPr>
              <p:spPr bwMode="gray">
                <a:xfrm>
                  <a:off x="383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8" name="Rectangle 563"/>
                <p:cNvSpPr>
                  <a:spLocks noChangeArrowheads="1"/>
                </p:cNvSpPr>
                <p:nvPr userDrawn="1"/>
              </p:nvSpPr>
              <p:spPr bwMode="gray">
                <a:xfrm>
                  <a:off x="387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9" name="Rectangle 564"/>
                <p:cNvSpPr>
                  <a:spLocks noChangeArrowheads="1"/>
                </p:cNvSpPr>
                <p:nvPr userDrawn="1"/>
              </p:nvSpPr>
              <p:spPr bwMode="gray">
                <a:xfrm>
                  <a:off x="389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0" name="Rectangle 565"/>
                <p:cNvSpPr>
                  <a:spLocks noChangeArrowheads="1"/>
                </p:cNvSpPr>
                <p:nvPr userDrawn="1"/>
              </p:nvSpPr>
              <p:spPr bwMode="gray">
                <a:xfrm>
                  <a:off x="394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1" name="Rectangle 566"/>
                <p:cNvSpPr>
                  <a:spLocks noChangeArrowheads="1"/>
                </p:cNvSpPr>
                <p:nvPr userDrawn="1"/>
              </p:nvSpPr>
              <p:spPr bwMode="gray">
                <a:xfrm>
                  <a:off x="396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2" name="Rectangle 567"/>
                <p:cNvSpPr>
                  <a:spLocks noChangeArrowheads="1"/>
                </p:cNvSpPr>
                <p:nvPr userDrawn="1"/>
              </p:nvSpPr>
              <p:spPr bwMode="gray">
                <a:xfrm>
                  <a:off x="40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3" name="Rectangle 568"/>
                <p:cNvSpPr>
                  <a:spLocks noChangeArrowheads="1"/>
                </p:cNvSpPr>
                <p:nvPr userDrawn="1"/>
              </p:nvSpPr>
              <p:spPr bwMode="gray">
                <a:xfrm>
                  <a:off x="404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4" name="Rectangle 569"/>
                <p:cNvSpPr>
                  <a:spLocks noChangeArrowheads="1"/>
                </p:cNvSpPr>
                <p:nvPr userDrawn="1"/>
              </p:nvSpPr>
              <p:spPr bwMode="gray">
                <a:xfrm>
                  <a:off x="407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5" name="Rectangle 570"/>
                <p:cNvSpPr>
                  <a:spLocks noChangeArrowheads="1"/>
                </p:cNvSpPr>
                <p:nvPr userDrawn="1"/>
              </p:nvSpPr>
              <p:spPr bwMode="gray">
                <a:xfrm>
                  <a:off x="411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6" name="Rectangle 571"/>
                <p:cNvSpPr>
                  <a:spLocks noChangeArrowheads="1"/>
                </p:cNvSpPr>
                <p:nvPr userDrawn="1"/>
              </p:nvSpPr>
              <p:spPr bwMode="gray">
                <a:xfrm>
                  <a:off x="414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7" name="Rectangle 572"/>
                <p:cNvSpPr>
                  <a:spLocks noChangeArrowheads="1"/>
                </p:cNvSpPr>
                <p:nvPr userDrawn="1"/>
              </p:nvSpPr>
              <p:spPr bwMode="gray">
                <a:xfrm>
                  <a:off x="418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8" name="Rectangle 573"/>
                <p:cNvSpPr>
                  <a:spLocks noChangeArrowheads="1"/>
                </p:cNvSpPr>
                <p:nvPr userDrawn="1"/>
              </p:nvSpPr>
              <p:spPr bwMode="gray">
                <a:xfrm>
                  <a:off x="421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9" name="Rectangle 574"/>
                <p:cNvSpPr>
                  <a:spLocks noChangeArrowheads="1"/>
                </p:cNvSpPr>
                <p:nvPr userDrawn="1"/>
              </p:nvSpPr>
              <p:spPr bwMode="gray">
                <a:xfrm>
                  <a:off x="425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0" name="Rectangle 575"/>
                <p:cNvSpPr>
                  <a:spLocks noChangeArrowheads="1"/>
                </p:cNvSpPr>
                <p:nvPr userDrawn="1"/>
              </p:nvSpPr>
              <p:spPr bwMode="gray">
                <a:xfrm>
                  <a:off x="429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1" name="Rectangle 576"/>
                <p:cNvSpPr>
                  <a:spLocks noChangeArrowheads="1"/>
                </p:cNvSpPr>
                <p:nvPr userDrawn="1"/>
              </p:nvSpPr>
              <p:spPr bwMode="gray">
                <a:xfrm>
                  <a:off x="432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2" name="Rectangle 577"/>
                <p:cNvSpPr>
                  <a:spLocks noChangeArrowheads="1"/>
                </p:cNvSpPr>
                <p:nvPr userDrawn="1"/>
              </p:nvSpPr>
              <p:spPr bwMode="gray">
                <a:xfrm>
                  <a:off x="435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3" name="Rectangle 578"/>
                <p:cNvSpPr>
                  <a:spLocks noChangeArrowheads="1"/>
                </p:cNvSpPr>
                <p:nvPr userDrawn="1"/>
              </p:nvSpPr>
              <p:spPr bwMode="gray">
                <a:xfrm>
                  <a:off x="440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4" name="Rectangle 579"/>
                <p:cNvSpPr>
                  <a:spLocks noChangeArrowheads="1"/>
                </p:cNvSpPr>
                <p:nvPr userDrawn="1"/>
              </p:nvSpPr>
              <p:spPr bwMode="gray">
                <a:xfrm>
                  <a:off x="443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5" name="Rectangle 580"/>
                <p:cNvSpPr>
                  <a:spLocks noChangeArrowheads="1"/>
                </p:cNvSpPr>
                <p:nvPr userDrawn="1"/>
              </p:nvSpPr>
              <p:spPr bwMode="gray">
                <a:xfrm>
                  <a:off x="446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6" name="Rectangle 581"/>
                <p:cNvSpPr>
                  <a:spLocks noChangeArrowheads="1"/>
                </p:cNvSpPr>
                <p:nvPr userDrawn="1"/>
              </p:nvSpPr>
              <p:spPr bwMode="gray">
                <a:xfrm>
                  <a:off x="450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7" name="Rectangle 582"/>
                <p:cNvSpPr>
                  <a:spLocks noChangeArrowheads="1"/>
                </p:cNvSpPr>
                <p:nvPr userDrawn="1"/>
              </p:nvSpPr>
              <p:spPr bwMode="gray">
                <a:xfrm>
                  <a:off x="454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8" name="Rectangle 583"/>
                <p:cNvSpPr>
                  <a:spLocks noChangeArrowheads="1"/>
                </p:cNvSpPr>
                <p:nvPr userDrawn="1"/>
              </p:nvSpPr>
              <p:spPr bwMode="gray">
                <a:xfrm>
                  <a:off x="4569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9" name="Rectangle 584"/>
                <p:cNvSpPr>
                  <a:spLocks noChangeArrowheads="1"/>
                </p:cNvSpPr>
                <p:nvPr userDrawn="1"/>
              </p:nvSpPr>
              <p:spPr bwMode="gray">
                <a:xfrm>
                  <a:off x="461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0" name="Rectangle 585"/>
                <p:cNvSpPr>
                  <a:spLocks noChangeArrowheads="1"/>
                </p:cNvSpPr>
                <p:nvPr userDrawn="1"/>
              </p:nvSpPr>
              <p:spPr bwMode="gray">
                <a:xfrm>
                  <a:off x="463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1" name="Rectangle 586"/>
                <p:cNvSpPr>
                  <a:spLocks noChangeArrowheads="1"/>
                </p:cNvSpPr>
                <p:nvPr userDrawn="1"/>
              </p:nvSpPr>
              <p:spPr bwMode="gray">
                <a:xfrm>
                  <a:off x="467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2" name="Rectangle 587"/>
                <p:cNvSpPr>
                  <a:spLocks noChangeArrowheads="1"/>
                </p:cNvSpPr>
                <p:nvPr userDrawn="1"/>
              </p:nvSpPr>
              <p:spPr bwMode="gray">
                <a:xfrm>
                  <a:off x="471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3" name="Rectangle 588"/>
                <p:cNvSpPr>
                  <a:spLocks noChangeArrowheads="1"/>
                </p:cNvSpPr>
                <p:nvPr userDrawn="1"/>
              </p:nvSpPr>
              <p:spPr bwMode="gray">
                <a:xfrm>
                  <a:off x="474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4" name="Rectangle 589"/>
                <p:cNvSpPr>
                  <a:spLocks noChangeArrowheads="1"/>
                </p:cNvSpPr>
                <p:nvPr userDrawn="1"/>
              </p:nvSpPr>
              <p:spPr bwMode="gray">
                <a:xfrm>
                  <a:off x="478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5" name="Rectangle 590"/>
                <p:cNvSpPr>
                  <a:spLocks noChangeArrowheads="1"/>
                </p:cNvSpPr>
                <p:nvPr userDrawn="1"/>
              </p:nvSpPr>
              <p:spPr bwMode="gray">
                <a:xfrm>
                  <a:off x="4813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6" name="Rectangle 591"/>
                <p:cNvSpPr>
                  <a:spLocks noChangeArrowheads="1"/>
                </p:cNvSpPr>
                <p:nvPr userDrawn="1"/>
              </p:nvSpPr>
              <p:spPr bwMode="gray">
                <a:xfrm>
                  <a:off x="485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7" name="Rectangle 592"/>
                <p:cNvSpPr>
                  <a:spLocks noChangeArrowheads="1"/>
                </p:cNvSpPr>
                <p:nvPr userDrawn="1"/>
              </p:nvSpPr>
              <p:spPr bwMode="gray">
                <a:xfrm>
                  <a:off x="488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8" name="Rectangle 593"/>
                <p:cNvSpPr>
                  <a:spLocks noChangeArrowheads="1"/>
                </p:cNvSpPr>
                <p:nvPr userDrawn="1"/>
              </p:nvSpPr>
              <p:spPr bwMode="gray">
                <a:xfrm>
                  <a:off x="491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9" name="Rectangle 594"/>
                <p:cNvSpPr>
                  <a:spLocks noChangeArrowheads="1"/>
                </p:cNvSpPr>
                <p:nvPr userDrawn="1"/>
              </p:nvSpPr>
              <p:spPr bwMode="gray">
                <a:xfrm>
                  <a:off x="495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0" name="Rectangle 595"/>
                <p:cNvSpPr>
                  <a:spLocks noChangeArrowheads="1"/>
                </p:cNvSpPr>
                <p:nvPr userDrawn="1"/>
              </p:nvSpPr>
              <p:spPr bwMode="gray">
                <a:xfrm>
                  <a:off x="4995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1" name="Rectangle 596"/>
                <p:cNvSpPr>
                  <a:spLocks noChangeArrowheads="1"/>
                </p:cNvSpPr>
                <p:nvPr userDrawn="1"/>
              </p:nvSpPr>
              <p:spPr bwMode="gray">
                <a:xfrm>
                  <a:off x="503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2" name="Rectangle 597"/>
                <p:cNvSpPr>
                  <a:spLocks noChangeArrowheads="1"/>
                </p:cNvSpPr>
                <p:nvPr userDrawn="1"/>
              </p:nvSpPr>
              <p:spPr bwMode="gray">
                <a:xfrm>
                  <a:off x="505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3" name="Rectangle 598"/>
                <p:cNvSpPr>
                  <a:spLocks noChangeArrowheads="1"/>
                </p:cNvSpPr>
                <p:nvPr userDrawn="1"/>
              </p:nvSpPr>
              <p:spPr bwMode="gray">
                <a:xfrm>
                  <a:off x="509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4" name="Rectangle 599"/>
                <p:cNvSpPr>
                  <a:spLocks noChangeArrowheads="1"/>
                </p:cNvSpPr>
                <p:nvPr userDrawn="1"/>
              </p:nvSpPr>
              <p:spPr bwMode="gray">
                <a:xfrm>
                  <a:off x="5126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5" name="Rectangle 600"/>
                <p:cNvSpPr>
                  <a:spLocks noChangeArrowheads="1"/>
                </p:cNvSpPr>
                <p:nvPr userDrawn="1"/>
              </p:nvSpPr>
              <p:spPr bwMode="gray">
                <a:xfrm>
                  <a:off x="516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6" name="Rectangle 601"/>
                <p:cNvSpPr>
                  <a:spLocks noChangeArrowheads="1"/>
                </p:cNvSpPr>
                <p:nvPr userDrawn="1"/>
              </p:nvSpPr>
              <p:spPr bwMode="gray">
                <a:xfrm>
                  <a:off x="5199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7" name="Rectangle 602"/>
                <p:cNvSpPr>
                  <a:spLocks noChangeArrowheads="1"/>
                </p:cNvSpPr>
                <p:nvPr userDrawn="1"/>
              </p:nvSpPr>
              <p:spPr bwMode="gray">
                <a:xfrm>
                  <a:off x="524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8" name="Rectangle 603"/>
                <p:cNvSpPr>
                  <a:spLocks noChangeArrowheads="1"/>
                </p:cNvSpPr>
                <p:nvPr userDrawn="1"/>
              </p:nvSpPr>
              <p:spPr bwMode="gray">
                <a:xfrm>
                  <a:off x="527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9" name="Rectangle 604"/>
                <p:cNvSpPr>
                  <a:spLocks noChangeArrowheads="1"/>
                </p:cNvSpPr>
                <p:nvPr userDrawn="1"/>
              </p:nvSpPr>
              <p:spPr bwMode="gray">
                <a:xfrm>
                  <a:off x="530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0" name="Rectangle 605"/>
                <p:cNvSpPr>
                  <a:spLocks noChangeArrowheads="1"/>
                </p:cNvSpPr>
                <p:nvPr userDrawn="1"/>
              </p:nvSpPr>
              <p:spPr bwMode="gray">
                <a:xfrm>
                  <a:off x="5336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1" name="Rectangle 606"/>
                <p:cNvSpPr>
                  <a:spLocks noChangeArrowheads="1"/>
                </p:cNvSpPr>
                <p:nvPr userDrawn="1"/>
              </p:nvSpPr>
              <p:spPr bwMode="gray">
                <a:xfrm>
                  <a:off x="537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2" name="Rectangle 607"/>
                <p:cNvSpPr>
                  <a:spLocks noChangeArrowheads="1"/>
                </p:cNvSpPr>
                <p:nvPr userDrawn="1"/>
              </p:nvSpPr>
              <p:spPr bwMode="gray">
                <a:xfrm>
                  <a:off x="54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3" name="Rectangle 608"/>
                <p:cNvSpPr>
                  <a:spLocks noChangeArrowheads="1"/>
                </p:cNvSpPr>
                <p:nvPr userDrawn="1"/>
              </p:nvSpPr>
              <p:spPr bwMode="gray">
                <a:xfrm>
                  <a:off x="544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4" name="Rectangle 609"/>
                <p:cNvSpPr>
                  <a:spLocks noChangeArrowheads="1"/>
                </p:cNvSpPr>
                <p:nvPr userDrawn="1"/>
              </p:nvSpPr>
              <p:spPr bwMode="gray">
                <a:xfrm>
                  <a:off x="547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5" name="Rectangle 610"/>
                <p:cNvSpPr>
                  <a:spLocks noChangeArrowheads="1"/>
                </p:cNvSpPr>
                <p:nvPr userDrawn="1"/>
              </p:nvSpPr>
              <p:spPr bwMode="gray">
                <a:xfrm>
                  <a:off x="551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6" name="Rectangle 611"/>
                <p:cNvSpPr>
                  <a:spLocks noChangeArrowheads="1"/>
                </p:cNvSpPr>
                <p:nvPr userDrawn="1"/>
              </p:nvSpPr>
              <p:spPr bwMode="gray">
                <a:xfrm>
                  <a:off x="5549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7" name="Rectangle 612"/>
                <p:cNvSpPr>
                  <a:spLocks noChangeArrowheads="1"/>
                </p:cNvSpPr>
                <p:nvPr userDrawn="1"/>
              </p:nvSpPr>
              <p:spPr bwMode="gray">
                <a:xfrm>
                  <a:off x="5587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8" name="Rectangle 613"/>
                <p:cNvSpPr>
                  <a:spLocks noChangeArrowheads="1"/>
                </p:cNvSpPr>
                <p:nvPr userDrawn="1"/>
              </p:nvSpPr>
              <p:spPr bwMode="gray">
                <a:xfrm>
                  <a:off x="561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9" name="Rectangle 614"/>
                <p:cNvSpPr>
                  <a:spLocks noChangeArrowheads="1"/>
                </p:cNvSpPr>
                <p:nvPr userDrawn="1"/>
              </p:nvSpPr>
              <p:spPr bwMode="gray">
                <a:xfrm>
                  <a:off x="565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0" name="Rectangle 615"/>
                <p:cNvSpPr>
                  <a:spLocks noChangeArrowheads="1"/>
                </p:cNvSpPr>
                <p:nvPr userDrawn="1"/>
              </p:nvSpPr>
              <p:spPr bwMode="gray">
                <a:xfrm>
                  <a:off x="569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1" name="Rectangle 616"/>
                <p:cNvSpPr>
                  <a:spLocks noChangeArrowheads="1"/>
                </p:cNvSpPr>
                <p:nvPr userDrawn="1"/>
              </p:nvSpPr>
              <p:spPr bwMode="gray">
                <a:xfrm>
                  <a:off x="573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2" name="Rectangle 617"/>
                <p:cNvSpPr>
                  <a:spLocks noChangeArrowheads="1"/>
                </p:cNvSpPr>
                <p:nvPr userDrawn="1"/>
              </p:nvSpPr>
              <p:spPr bwMode="gray">
                <a:xfrm>
                  <a:off x="576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3" name="Rectangle 618"/>
                <p:cNvSpPr>
                  <a:spLocks noChangeArrowheads="1"/>
                </p:cNvSpPr>
                <p:nvPr userDrawn="1"/>
              </p:nvSpPr>
              <p:spPr bwMode="gray">
                <a:xfrm>
                  <a:off x="579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4" name="Rectangle 619"/>
                <p:cNvSpPr>
                  <a:spLocks noChangeArrowheads="1"/>
                </p:cNvSpPr>
                <p:nvPr userDrawn="1"/>
              </p:nvSpPr>
              <p:spPr bwMode="gray">
                <a:xfrm>
                  <a:off x="583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5" name="Rectangle 620"/>
                <p:cNvSpPr>
                  <a:spLocks noChangeArrowheads="1"/>
                </p:cNvSpPr>
                <p:nvPr userDrawn="1"/>
              </p:nvSpPr>
              <p:spPr bwMode="gray">
                <a:xfrm>
                  <a:off x="587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6" name="Rectangle 621"/>
                <p:cNvSpPr>
                  <a:spLocks noChangeArrowheads="1"/>
                </p:cNvSpPr>
                <p:nvPr userDrawn="1"/>
              </p:nvSpPr>
              <p:spPr bwMode="gray">
                <a:xfrm>
                  <a:off x="590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7" name="Rectangle 622"/>
                <p:cNvSpPr>
                  <a:spLocks noChangeArrowheads="1"/>
                </p:cNvSpPr>
                <p:nvPr userDrawn="1"/>
              </p:nvSpPr>
              <p:spPr bwMode="gray">
                <a:xfrm>
                  <a:off x="5936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8" name="Rectangle 623"/>
                <p:cNvSpPr>
                  <a:spLocks noChangeArrowheads="1"/>
                </p:cNvSpPr>
                <p:nvPr userDrawn="1"/>
              </p:nvSpPr>
              <p:spPr bwMode="gray">
                <a:xfrm>
                  <a:off x="597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9" name="Rectangle 624"/>
                <p:cNvSpPr>
                  <a:spLocks noChangeArrowheads="1"/>
                </p:cNvSpPr>
                <p:nvPr userDrawn="1"/>
              </p:nvSpPr>
              <p:spPr bwMode="gray">
                <a:xfrm>
                  <a:off x="600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0" name="Rectangle 625"/>
                <p:cNvSpPr>
                  <a:spLocks noChangeArrowheads="1"/>
                </p:cNvSpPr>
                <p:nvPr userDrawn="1"/>
              </p:nvSpPr>
              <p:spPr bwMode="gray">
                <a:xfrm>
                  <a:off x="604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1" name="Rectangle 626"/>
                <p:cNvSpPr>
                  <a:spLocks noChangeArrowheads="1"/>
                </p:cNvSpPr>
                <p:nvPr userDrawn="1"/>
              </p:nvSpPr>
              <p:spPr bwMode="gray">
                <a:xfrm>
                  <a:off x="607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2" name="Rectangle 627"/>
                <p:cNvSpPr>
                  <a:spLocks noChangeArrowheads="1"/>
                </p:cNvSpPr>
                <p:nvPr userDrawn="1"/>
              </p:nvSpPr>
              <p:spPr bwMode="gray">
                <a:xfrm>
                  <a:off x="6111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3" name="Rectangle 628"/>
                <p:cNvSpPr>
                  <a:spLocks noChangeArrowheads="1"/>
                </p:cNvSpPr>
                <p:nvPr userDrawn="1"/>
              </p:nvSpPr>
              <p:spPr bwMode="gray">
                <a:xfrm>
                  <a:off x="615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4" name="Rectangle 629"/>
                <p:cNvSpPr>
                  <a:spLocks noChangeArrowheads="1"/>
                </p:cNvSpPr>
                <p:nvPr userDrawn="1"/>
              </p:nvSpPr>
              <p:spPr bwMode="gray">
                <a:xfrm>
                  <a:off x="618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5" name="Rectangle 630"/>
                <p:cNvSpPr>
                  <a:spLocks noChangeArrowheads="1"/>
                </p:cNvSpPr>
                <p:nvPr userDrawn="1"/>
              </p:nvSpPr>
              <p:spPr bwMode="gray">
                <a:xfrm>
                  <a:off x="621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6" name="Rectangle 631"/>
                <p:cNvSpPr>
                  <a:spLocks noChangeArrowheads="1"/>
                </p:cNvSpPr>
                <p:nvPr userDrawn="1"/>
              </p:nvSpPr>
              <p:spPr bwMode="gray">
                <a:xfrm>
                  <a:off x="625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7" name="Rectangle 632"/>
                <p:cNvSpPr>
                  <a:spLocks noChangeArrowheads="1"/>
                </p:cNvSpPr>
                <p:nvPr userDrawn="1"/>
              </p:nvSpPr>
              <p:spPr bwMode="gray">
                <a:xfrm>
                  <a:off x="6275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8" name="Rectangle 633"/>
                <p:cNvSpPr>
                  <a:spLocks noChangeArrowheads="1"/>
                </p:cNvSpPr>
                <p:nvPr userDrawn="1"/>
              </p:nvSpPr>
              <p:spPr bwMode="gray">
                <a:xfrm>
                  <a:off x="632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9" name="Rectangle 634"/>
                <p:cNvSpPr>
                  <a:spLocks noChangeArrowheads="1"/>
                </p:cNvSpPr>
                <p:nvPr userDrawn="1"/>
              </p:nvSpPr>
              <p:spPr bwMode="gray">
                <a:xfrm>
                  <a:off x="635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0" name="Rectangle 635"/>
                <p:cNvSpPr>
                  <a:spLocks noChangeArrowheads="1"/>
                </p:cNvSpPr>
                <p:nvPr userDrawn="1"/>
              </p:nvSpPr>
              <p:spPr bwMode="gray">
                <a:xfrm>
                  <a:off x="639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1" name="Rectangle 636"/>
                <p:cNvSpPr>
                  <a:spLocks noChangeArrowheads="1"/>
                </p:cNvSpPr>
                <p:nvPr userDrawn="1"/>
              </p:nvSpPr>
              <p:spPr bwMode="gray">
                <a:xfrm>
                  <a:off x="642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2" name="Rectangle 637"/>
                <p:cNvSpPr>
                  <a:spLocks noChangeArrowheads="1"/>
                </p:cNvSpPr>
                <p:nvPr userDrawn="1"/>
              </p:nvSpPr>
              <p:spPr bwMode="gray">
                <a:xfrm>
                  <a:off x="646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3" name="Rectangle 638"/>
                <p:cNvSpPr>
                  <a:spLocks noChangeArrowheads="1"/>
                </p:cNvSpPr>
                <p:nvPr userDrawn="1"/>
              </p:nvSpPr>
              <p:spPr bwMode="gray">
                <a:xfrm>
                  <a:off x="650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4" name="Rectangle 639"/>
                <p:cNvSpPr>
                  <a:spLocks noChangeArrowheads="1"/>
                </p:cNvSpPr>
                <p:nvPr userDrawn="1"/>
              </p:nvSpPr>
              <p:spPr bwMode="gray">
                <a:xfrm>
                  <a:off x="653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5" name="Rectangle 640"/>
                <p:cNvSpPr>
                  <a:spLocks noChangeArrowheads="1"/>
                </p:cNvSpPr>
                <p:nvPr userDrawn="1"/>
              </p:nvSpPr>
              <p:spPr bwMode="gray">
                <a:xfrm>
                  <a:off x="656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6" name="Rectangle 641"/>
                <p:cNvSpPr>
                  <a:spLocks noChangeArrowheads="1"/>
                </p:cNvSpPr>
                <p:nvPr userDrawn="1"/>
              </p:nvSpPr>
              <p:spPr bwMode="gray">
                <a:xfrm>
                  <a:off x="659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7" name="Rectangle 642"/>
                <p:cNvSpPr>
                  <a:spLocks noChangeArrowheads="1"/>
                </p:cNvSpPr>
                <p:nvPr userDrawn="1"/>
              </p:nvSpPr>
              <p:spPr bwMode="gray">
                <a:xfrm>
                  <a:off x="6635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8" name="Rectangle 643"/>
                <p:cNvSpPr>
                  <a:spLocks noChangeArrowheads="1"/>
                </p:cNvSpPr>
                <p:nvPr userDrawn="1"/>
              </p:nvSpPr>
              <p:spPr bwMode="gray">
                <a:xfrm>
                  <a:off x="667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9" name="Rectangle 644"/>
                <p:cNvSpPr>
                  <a:spLocks noChangeArrowheads="1"/>
                </p:cNvSpPr>
                <p:nvPr userDrawn="1"/>
              </p:nvSpPr>
              <p:spPr bwMode="gray">
                <a:xfrm>
                  <a:off x="67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0" name="Rectangle 645"/>
                <p:cNvSpPr>
                  <a:spLocks noChangeArrowheads="1"/>
                </p:cNvSpPr>
                <p:nvPr userDrawn="1"/>
              </p:nvSpPr>
              <p:spPr bwMode="gray">
                <a:xfrm>
                  <a:off x="673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1" name="Rectangle 646"/>
                <p:cNvSpPr>
                  <a:spLocks noChangeArrowheads="1"/>
                </p:cNvSpPr>
                <p:nvPr userDrawn="1"/>
              </p:nvSpPr>
              <p:spPr bwMode="gray">
                <a:xfrm>
                  <a:off x="677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2" name="Rectangle 647"/>
                <p:cNvSpPr>
                  <a:spLocks noChangeArrowheads="1"/>
                </p:cNvSpPr>
                <p:nvPr userDrawn="1"/>
              </p:nvSpPr>
              <p:spPr bwMode="gray">
                <a:xfrm>
                  <a:off x="68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3" name="Rectangle 648"/>
                <p:cNvSpPr>
                  <a:spLocks noChangeArrowheads="1"/>
                </p:cNvSpPr>
                <p:nvPr userDrawn="1"/>
              </p:nvSpPr>
              <p:spPr bwMode="gray">
                <a:xfrm>
                  <a:off x="684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4" name="Rectangle 649"/>
                <p:cNvSpPr>
                  <a:spLocks noChangeArrowheads="1"/>
                </p:cNvSpPr>
                <p:nvPr userDrawn="1"/>
              </p:nvSpPr>
              <p:spPr bwMode="gray">
                <a:xfrm>
                  <a:off x="688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5" name="Rectangle 650"/>
                <p:cNvSpPr>
                  <a:spLocks noChangeArrowheads="1"/>
                </p:cNvSpPr>
                <p:nvPr userDrawn="1"/>
              </p:nvSpPr>
              <p:spPr bwMode="gray">
                <a:xfrm>
                  <a:off x="691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6" name="Rectangle 651"/>
                <p:cNvSpPr>
                  <a:spLocks noChangeArrowheads="1"/>
                </p:cNvSpPr>
                <p:nvPr userDrawn="1"/>
              </p:nvSpPr>
              <p:spPr bwMode="gray">
                <a:xfrm>
                  <a:off x="695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7" name="Rectangle 652"/>
                <p:cNvSpPr>
                  <a:spLocks noChangeArrowheads="1"/>
                </p:cNvSpPr>
                <p:nvPr userDrawn="1"/>
              </p:nvSpPr>
              <p:spPr bwMode="gray">
                <a:xfrm>
                  <a:off x="699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8" name="Rectangle 653"/>
                <p:cNvSpPr>
                  <a:spLocks noChangeArrowheads="1"/>
                </p:cNvSpPr>
                <p:nvPr userDrawn="1"/>
              </p:nvSpPr>
              <p:spPr bwMode="gray">
                <a:xfrm>
                  <a:off x="702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9" name="Rectangle 654"/>
                <p:cNvSpPr>
                  <a:spLocks noChangeArrowheads="1"/>
                </p:cNvSpPr>
                <p:nvPr userDrawn="1"/>
              </p:nvSpPr>
              <p:spPr bwMode="gray">
                <a:xfrm>
                  <a:off x="7059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0" name="Rectangle 655"/>
                <p:cNvSpPr>
                  <a:spLocks noChangeArrowheads="1"/>
                </p:cNvSpPr>
                <p:nvPr userDrawn="1"/>
              </p:nvSpPr>
              <p:spPr bwMode="gray">
                <a:xfrm>
                  <a:off x="709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1" name="Rectangle 656"/>
                <p:cNvSpPr>
                  <a:spLocks noChangeArrowheads="1"/>
                </p:cNvSpPr>
                <p:nvPr userDrawn="1"/>
              </p:nvSpPr>
              <p:spPr bwMode="gray">
                <a:xfrm>
                  <a:off x="712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2" name="Rectangle 657"/>
                <p:cNvSpPr>
                  <a:spLocks noChangeArrowheads="1"/>
                </p:cNvSpPr>
                <p:nvPr userDrawn="1"/>
              </p:nvSpPr>
              <p:spPr bwMode="gray">
                <a:xfrm>
                  <a:off x="716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3" name="Rectangle 658"/>
                <p:cNvSpPr>
                  <a:spLocks noChangeArrowheads="1"/>
                </p:cNvSpPr>
                <p:nvPr userDrawn="1"/>
              </p:nvSpPr>
              <p:spPr bwMode="gray">
                <a:xfrm>
                  <a:off x="719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4" name="Rectangle 659"/>
                <p:cNvSpPr>
                  <a:spLocks noChangeArrowheads="1"/>
                </p:cNvSpPr>
                <p:nvPr userDrawn="1"/>
              </p:nvSpPr>
              <p:spPr bwMode="gray">
                <a:xfrm>
                  <a:off x="723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5" name="Rectangle 660"/>
                <p:cNvSpPr>
                  <a:spLocks noChangeArrowheads="1"/>
                </p:cNvSpPr>
                <p:nvPr userDrawn="1"/>
              </p:nvSpPr>
              <p:spPr bwMode="gray">
                <a:xfrm>
                  <a:off x="727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6" name="Rectangle 661"/>
                <p:cNvSpPr>
                  <a:spLocks noChangeArrowheads="1"/>
                </p:cNvSpPr>
                <p:nvPr userDrawn="1"/>
              </p:nvSpPr>
              <p:spPr bwMode="gray">
                <a:xfrm>
                  <a:off x="730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7" name="Rectangle 662"/>
                <p:cNvSpPr>
                  <a:spLocks noChangeArrowheads="1"/>
                </p:cNvSpPr>
                <p:nvPr userDrawn="1"/>
              </p:nvSpPr>
              <p:spPr bwMode="gray">
                <a:xfrm>
                  <a:off x="733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8" name="Rectangle 663"/>
                <p:cNvSpPr>
                  <a:spLocks noChangeArrowheads="1"/>
                </p:cNvSpPr>
                <p:nvPr userDrawn="1"/>
              </p:nvSpPr>
              <p:spPr bwMode="gray">
                <a:xfrm>
                  <a:off x="737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9" name="Rectangle 664"/>
                <p:cNvSpPr>
                  <a:spLocks noChangeArrowheads="1"/>
                </p:cNvSpPr>
                <p:nvPr userDrawn="1"/>
              </p:nvSpPr>
              <p:spPr bwMode="gray">
                <a:xfrm>
                  <a:off x="7401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0" name="Rectangle 665"/>
                <p:cNvSpPr>
                  <a:spLocks noChangeArrowheads="1"/>
                </p:cNvSpPr>
                <p:nvPr userDrawn="1"/>
              </p:nvSpPr>
              <p:spPr bwMode="gray">
                <a:xfrm>
                  <a:off x="7443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1" name="Rectangle 666"/>
                <p:cNvSpPr>
                  <a:spLocks noChangeArrowheads="1"/>
                </p:cNvSpPr>
                <p:nvPr userDrawn="1"/>
              </p:nvSpPr>
              <p:spPr bwMode="gray">
                <a:xfrm>
                  <a:off x="747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2" name="Rectangle 667"/>
                <p:cNvSpPr>
                  <a:spLocks noChangeArrowheads="1"/>
                </p:cNvSpPr>
                <p:nvPr userDrawn="1"/>
              </p:nvSpPr>
              <p:spPr bwMode="gray">
                <a:xfrm>
                  <a:off x="751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3" name="Rectangle 668"/>
                <p:cNvSpPr>
                  <a:spLocks noChangeArrowheads="1"/>
                </p:cNvSpPr>
                <p:nvPr userDrawn="1"/>
              </p:nvSpPr>
              <p:spPr bwMode="gray">
                <a:xfrm>
                  <a:off x="755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4" name="Rectangle 669"/>
                <p:cNvSpPr>
                  <a:spLocks noChangeArrowheads="1"/>
                </p:cNvSpPr>
                <p:nvPr userDrawn="1"/>
              </p:nvSpPr>
              <p:spPr bwMode="gray">
                <a:xfrm>
                  <a:off x="7577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5" name="Rectangle 670"/>
                <p:cNvSpPr>
                  <a:spLocks noChangeArrowheads="1"/>
                </p:cNvSpPr>
                <p:nvPr userDrawn="1"/>
              </p:nvSpPr>
              <p:spPr bwMode="gray">
                <a:xfrm>
                  <a:off x="762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6" name="Rectangle 671"/>
                <p:cNvSpPr>
                  <a:spLocks noChangeArrowheads="1"/>
                </p:cNvSpPr>
                <p:nvPr userDrawn="1"/>
              </p:nvSpPr>
              <p:spPr bwMode="gray">
                <a:xfrm>
                  <a:off x="764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7" name="Rectangle 672"/>
                <p:cNvSpPr>
                  <a:spLocks noChangeArrowheads="1"/>
                </p:cNvSpPr>
                <p:nvPr userDrawn="1"/>
              </p:nvSpPr>
              <p:spPr bwMode="gray">
                <a:xfrm>
                  <a:off x="769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8" name="Rectangle 673"/>
                <p:cNvSpPr>
                  <a:spLocks noChangeArrowheads="1"/>
                </p:cNvSpPr>
                <p:nvPr userDrawn="1"/>
              </p:nvSpPr>
              <p:spPr bwMode="gray">
                <a:xfrm>
                  <a:off x="772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9" name="Rectangle 674"/>
                <p:cNvSpPr>
                  <a:spLocks noChangeArrowheads="1"/>
                </p:cNvSpPr>
                <p:nvPr userDrawn="1"/>
              </p:nvSpPr>
              <p:spPr bwMode="gray">
                <a:xfrm>
                  <a:off x="776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0" name="Rectangle 675"/>
                <p:cNvSpPr>
                  <a:spLocks noChangeArrowheads="1"/>
                </p:cNvSpPr>
                <p:nvPr userDrawn="1"/>
              </p:nvSpPr>
              <p:spPr bwMode="gray">
                <a:xfrm>
                  <a:off x="779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1" name="Rectangle 676"/>
                <p:cNvSpPr>
                  <a:spLocks noChangeArrowheads="1"/>
                </p:cNvSpPr>
                <p:nvPr userDrawn="1"/>
              </p:nvSpPr>
              <p:spPr bwMode="gray">
                <a:xfrm>
                  <a:off x="782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2" name="Rectangle 677"/>
                <p:cNvSpPr>
                  <a:spLocks noChangeArrowheads="1"/>
                </p:cNvSpPr>
                <p:nvPr userDrawn="1"/>
              </p:nvSpPr>
              <p:spPr bwMode="gray">
                <a:xfrm>
                  <a:off x="786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3" name="Rectangle 678"/>
                <p:cNvSpPr>
                  <a:spLocks noChangeArrowheads="1"/>
                </p:cNvSpPr>
                <p:nvPr userDrawn="1"/>
              </p:nvSpPr>
              <p:spPr bwMode="gray">
                <a:xfrm>
                  <a:off x="789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4" name="Rectangle 679"/>
                <p:cNvSpPr>
                  <a:spLocks noChangeArrowheads="1"/>
                </p:cNvSpPr>
                <p:nvPr userDrawn="1"/>
              </p:nvSpPr>
              <p:spPr bwMode="gray">
                <a:xfrm>
                  <a:off x="793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5" name="Rectangle 680"/>
                <p:cNvSpPr>
                  <a:spLocks noChangeArrowheads="1"/>
                </p:cNvSpPr>
                <p:nvPr userDrawn="1"/>
              </p:nvSpPr>
              <p:spPr bwMode="gray">
                <a:xfrm>
                  <a:off x="797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6" name="Rectangle 681"/>
                <p:cNvSpPr>
                  <a:spLocks noChangeArrowheads="1"/>
                </p:cNvSpPr>
                <p:nvPr userDrawn="1"/>
              </p:nvSpPr>
              <p:spPr bwMode="gray">
                <a:xfrm>
                  <a:off x="800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7" name="Rectangle 682"/>
                <p:cNvSpPr>
                  <a:spLocks noChangeArrowheads="1"/>
                </p:cNvSpPr>
                <p:nvPr userDrawn="1"/>
              </p:nvSpPr>
              <p:spPr bwMode="gray">
                <a:xfrm>
                  <a:off x="803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8" name="Rectangle 683"/>
                <p:cNvSpPr>
                  <a:spLocks noChangeArrowheads="1"/>
                </p:cNvSpPr>
                <p:nvPr userDrawn="1"/>
              </p:nvSpPr>
              <p:spPr bwMode="gray">
                <a:xfrm>
                  <a:off x="807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9" name="Rectangle 684"/>
                <p:cNvSpPr>
                  <a:spLocks noChangeArrowheads="1"/>
                </p:cNvSpPr>
                <p:nvPr userDrawn="1"/>
              </p:nvSpPr>
              <p:spPr bwMode="gray">
                <a:xfrm>
                  <a:off x="811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40" name="Rectangle 685"/>
                <p:cNvSpPr>
                  <a:spLocks noChangeArrowheads="1"/>
                </p:cNvSpPr>
                <p:nvPr userDrawn="1"/>
              </p:nvSpPr>
              <p:spPr bwMode="gray">
                <a:xfrm>
                  <a:off x="814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41" name="Rectangle 686"/>
                <p:cNvSpPr>
                  <a:spLocks noChangeArrowheads="1"/>
                </p:cNvSpPr>
                <p:nvPr userDrawn="1"/>
              </p:nvSpPr>
              <p:spPr bwMode="gray">
                <a:xfrm>
                  <a:off x="8178" y="1349"/>
                  <a:ext cx="15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</p:grpSp>
          <p:sp>
            <p:nvSpPr>
              <p:cNvPr id="111" name="Rectangle 687"/>
              <p:cNvSpPr>
                <a:spLocks noChangeArrowheads="1"/>
              </p:cNvSpPr>
              <p:nvPr userDrawn="1"/>
            </p:nvSpPr>
            <p:spPr bwMode="gray">
              <a:xfrm>
                <a:off x="0" y="3839"/>
                <a:ext cx="5763" cy="227"/>
              </a:xfrm>
              <a:prstGeom prst="rect">
                <a:avLst/>
              </a:prstGeom>
              <a:solidFill>
                <a:schemeClr val="bg1">
                  <a:alpha val="14999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</p:grpSp>
        <p:sp>
          <p:nvSpPr>
            <p:cNvPr id="9" name="Rectangle 688"/>
            <p:cNvSpPr>
              <a:spLocks noChangeArrowheads="1"/>
            </p:cNvSpPr>
            <p:nvPr userDrawn="1"/>
          </p:nvSpPr>
          <p:spPr bwMode="gray">
            <a:xfrm>
              <a:off x="1955" y="2313"/>
              <a:ext cx="153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buClrTx/>
                <a:buSzTx/>
                <a:buFontTx/>
                <a:buNone/>
                <a:defRPr/>
              </a:pPr>
              <a:r>
                <a:rPr lang="fr-FR" sz="1400" b="1">
                  <a:solidFill>
                    <a:srgbClr val="FFFFFF"/>
                  </a:solidFill>
                  <a:effectLst/>
                  <a:latin typeface="Trebuchet MS" pitchFamily="34" charset="0"/>
                </a:rPr>
                <a:t>JOINING UP GOVERNMENTS</a:t>
              </a:r>
            </a:p>
          </p:txBody>
        </p:sp>
        <p:sp>
          <p:nvSpPr>
            <p:cNvPr id="10" name="Text Box 689"/>
            <p:cNvSpPr txBox="1">
              <a:spLocks noChangeArrowheads="1"/>
            </p:cNvSpPr>
            <p:nvPr userDrawn="1"/>
          </p:nvSpPr>
          <p:spPr bwMode="gray">
            <a:xfrm>
              <a:off x="4512" y="2301"/>
              <a:ext cx="48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9pPr>
            </a:lstStyle>
            <a:p>
              <a:pPr algn="r" eaLnBrk="1" hangingPunct="1">
                <a:buClrTx/>
                <a:buSzTx/>
                <a:buFontTx/>
                <a:buNone/>
              </a:pPr>
              <a:r>
                <a:rPr lang="en-GB" sz="800" b="1">
                  <a:solidFill>
                    <a:srgbClr val="FFFFFF"/>
                  </a:solidFill>
                  <a:effectLst/>
                </a:rPr>
                <a:t>EUROPEAN</a:t>
              </a:r>
              <a:br>
                <a:rPr lang="en-GB" sz="800" b="1">
                  <a:solidFill>
                    <a:srgbClr val="FFFFFF"/>
                  </a:solidFill>
                  <a:effectLst/>
                </a:rPr>
              </a:br>
              <a:r>
                <a:rPr lang="en-GB" sz="800" b="1">
                  <a:solidFill>
                    <a:srgbClr val="FFFFFF"/>
                  </a:solidFill>
                  <a:effectLst/>
                </a:rPr>
                <a:t>COMMISSION</a:t>
              </a:r>
              <a:endParaRPr lang="en-GB" sz="800">
                <a:solidFill>
                  <a:srgbClr val="FFFFFF"/>
                </a:solidFill>
                <a:effectLst/>
              </a:endParaRPr>
            </a:p>
          </p:txBody>
        </p:sp>
        <p:grpSp>
          <p:nvGrpSpPr>
            <p:cNvPr id="11" name="Group 690"/>
            <p:cNvGrpSpPr>
              <a:grpSpLocks noChangeAspect="1"/>
            </p:cNvGrpSpPr>
            <p:nvPr userDrawn="1"/>
          </p:nvGrpSpPr>
          <p:grpSpPr bwMode="auto">
            <a:xfrm>
              <a:off x="4995" y="2296"/>
              <a:ext cx="358" cy="227"/>
              <a:chOff x="252" y="4012"/>
              <a:chExt cx="396" cy="254"/>
            </a:xfrm>
          </p:grpSpPr>
          <p:sp>
            <p:nvSpPr>
              <p:cNvPr id="12" name="Rectangle 691"/>
              <p:cNvSpPr>
                <a:spLocks noChangeAspect="1" noChangeArrowheads="1"/>
              </p:cNvSpPr>
              <p:nvPr userDrawn="1"/>
            </p:nvSpPr>
            <p:spPr bwMode="gray">
              <a:xfrm>
                <a:off x="252" y="4012"/>
                <a:ext cx="396" cy="254"/>
              </a:xfrm>
              <a:prstGeom prst="rect">
                <a:avLst/>
              </a:prstGeom>
              <a:solidFill>
                <a:srgbClr val="07479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3" name="Rectangle 692"/>
              <p:cNvSpPr>
                <a:spLocks noChangeAspect="1" noChangeArrowheads="1"/>
              </p:cNvSpPr>
              <p:nvPr userDrawn="1"/>
            </p:nvSpPr>
            <p:spPr bwMode="gray">
              <a:xfrm>
                <a:off x="252" y="4012"/>
                <a:ext cx="396" cy="254"/>
              </a:xfrm>
              <a:prstGeom prst="rect">
                <a:avLst/>
              </a:prstGeom>
              <a:noFill/>
              <a:ln w="317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4" name="Freeform 693"/>
              <p:cNvSpPr>
                <a:spLocks noChangeAspect="1"/>
              </p:cNvSpPr>
              <p:nvPr userDrawn="1"/>
            </p:nvSpPr>
            <p:spPr bwMode="gray">
              <a:xfrm>
                <a:off x="398" y="4210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40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40">
                    <a:moveTo>
                      <a:pt x="10" y="15"/>
                    </a:moveTo>
                    <a:lnTo>
                      <a:pt x="0" y="40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5" name="Freeform 694"/>
              <p:cNvSpPr>
                <a:spLocks noChangeAspect="1"/>
              </p:cNvSpPr>
              <p:nvPr userDrawn="1"/>
            </p:nvSpPr>
            <p:spPr bwMode="gray">
              <a:xfrm>
                <a:off x="398" y="4210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15" h="40">
                    <a:moveTo>
                      <a:pt x="10" y="15"/>
                    </a:moveTo>
                    <a:lnTo>
                      <a:pt x="0" y="40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6" name="Freeform 695"/>
              <p:cNvSpPr>
                <a:spLocks noChangeAspect="1"/>
              </p:cNvSpPr>
              <p:nvPr userDrawn="1"/>
            </p:nvSpPr>
            <p:spPr bwMode="gray">
              <a:xfrm>
                <a:off x="394" y="420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0"/>
                  </a:cxn>
                  <a:cxn ang="0">
                    <a:pos x="0" y="20"/>
                  </a:cxn>
                  <a:cxn ang="0">
                    <a:pos x="20" y="35"/>
                  </a:cxn>
                  <a:cxn ang="0">
                    <a:pos x="25" y="20"/>
                  </a:cxn>
                </a:cxnLst>
                <a:rect l="0" t="0" r="r" b="b"/>
                <a:pathLst>
                  <a:path w="65" h="60">
                    <a:moveTo>
                      <a:pt x="25" y="20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0"/>
                    </a:lnTo>
                    <a:lnTo>
                      <a:pt x="0" y="20"/>
                    </a:lnTo>
                    <a:lnTo>
                      <a:pt x="20" y="35"/>
                    </a:lnTo>
                    <a:lnTo>
                      <a:pt x="25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7" name="Freeform 696"/>
              <p:cNvSpPr>
                <a:spLocks noChangeAspect="1"/>
              </p:cNvSpPr>
              <p:nvPr userDrawn="1"/>
            </p:nvSpPr>
            <p:spPr bwMode="gray">
              <a:xfrm>
                <a:off x="394" y="420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0"/>
                  </a:cxn>
                  <a:cxn ang="0">
                    <a:pos x="0" y="20"/>
                  </a:cxn>
                  <a:cxn ang="0">
                    <a:pos x="20" y="35"/>
                  </a:cxn>
                </a:cxnLst>
                <a:rect l="0" t="0" r="r" b="b"/>
                <a:pathLst>
                  <a:path w="65" h="60">
                    <a:moveTo>
                      <a:pt x="25" y="20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0"/>
                    </a:lnTo>
                    <a:lnTo>
                      <a:pt x="0" y="20"/>
                    </a:lnTo>
                    <a:lnTo>
                      <a:pt x="2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8" name="Freeform 697"/>
              <p:cNvSpPr>
                <a:spLocks noChangeAspect="1"/>
              </p:cNvSpPr>
              <p:nvPr userDrawn="1"/>
            </p:nvSpPr>
            <p:spPr bwMode="gray">
              <a:xfrm>
                <a:off x="402" y="4202"/>
                <a:ext cx="11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3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9" name="Freeform 698"/>
              <p:cNvSpPr>
                <a:spLocks noChangeAspect="1"/>
              </p:cNvSpPr>
              <p:nvPr userDrawn="1"/>
            </p:nvSpPr>
            <p:spPr bwMode="gray">
              <a:xfrm>
                <a:off x="402" y="4202"/>
                <a:ext cx="11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35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0" name="Freeform 699"/>
              <p:cNvSpPr>
                <a:spLocks noChangeAspect="1"/>
              </p:cNvSpPr>
              <p:nvPr userDrawn="1"/>
            </p:nvSpPr>
            <p:spPr bwMode="gray">
              <a:xfrm>
                <a:off x="394" y="4210"/>
                <a:ext cx="10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1" name="Line 700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94" y="4210"/>
                <a:ext cx="10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2" name="Freeform 701"/>
              <p:cNvSpPr>
                <a:spLocks noChangeAspect="1"/>
              </p:cNvSpPr>
              <p:nvPr userDrawn="1"/>
            </p:nvSpPr>
            <p:spPr bwMode="gray">
              <a:xfrm>
                <a:off x="364" y="4180"/>
                <a:ext cx="4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3" name="Freeform 702"/>
              <p:cNvSpPr>
                <a:spLocks noChangeAspect="1"/>
              </p:cNvSpPr>
              <p:nvPr userDrawn="1"/>
            </p:nvSpPr>
            <p:spPr bwMode="gray">
              <a:xfrm>
                <a:off x="364" y="4180"/>
                <a:ext cx="4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4" name="Freeform 703"/>
              <p:cNvSpPr>
                <a:spLocks noChangeAspect="1"/>
              </p:cNvSpPr>
              <p:nvPr userDrawn="1"/>
            </p:nvSpPr>
            <p:spPr bwMode="gray">
              <a:xfrm>
                <a:off x="358" y="4170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  <a:cxn ang="0">
                    <a:pos x="25" y="25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5" name="Freeform 704"/>
              <p:cNvSpPr>
                <a:spLocks noChangeAspect="1"/>
              </p:cNvSpPr>
              <p:nvPr userDrawn="1"/>
            </p:nvSpPr>
            <p:spPr bwMode="gray">
              <a:xfrm>
                <a:off x="358" y="4170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6" name="Freeform 705"/>
              <p:cNvSpPr>
                <a:spLocks noChangeAspect="1"/>
              </p:cNvSpPr>
              <p:nvPr userDrawn="1"/>
            </p:nvSpPr>
            <p:spPr bwMode="gray">
              <a:xfrm>
                <a:off x="366" y="4170"/>
                <a:ext cx="14" cy="26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7" name="Freeform 706"/>
              <p:cNvSpPr>
                <a:spLocks noChangeAspect="1"/>
              </p:cNvSpPr>
              <p:nvPr userDrawn="1"/>
            </p:nvSpPr>
            <p:spPr bwMode="gray">
              <a:xfrm>
                <a:off x="366" y="4170"/>
                <a:ext cx="14" cy="26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8" name="Freeform 707"/>
              <p:cNvSpPr>
                <a:spLocks noChangeAspect="1"/>
              </p:cNvSpPr>
              <p:nvPr userDrawn="1"/>
            </p:nvSpPr>
            <p:spPr bwMode="gray">
              <a:xfrm>
                <a:off x="358" y="4180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9" name="Line 708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58" y="4180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0" name="Freeform 709"/>
              <p:cNvSpPr>
                <a:spLocks noChangeAspect="1"/>
              </p:cNvSpPr>
              <p:nvPr userDrawn="1"/>
            </p:nvSpPr>
            <p:spPr bwMode="gray">
              <a:xfrm>
                <a:off x="442" y="4220"/>
                <a:ext cx="2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40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40">
                    <a:moveTo>
                      <a:pt x="5" y="15"/>
                    </a:moveTo>
                    <a:lnTo>
                      <a:pt x="0" y="40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1" name="Freeform 710"/>
              <p:cNvSpPr>
                <a:spLocks noChangeAspect="1"/>
              </p:cNvSpPr>
              <p:nvPr userDrawn="1"/>
            </p:nvSpPr>
            <p:spPr bwMode="gray">
              <a:xfrm>
                <a:off x="442" y="4220"/>
                <a:ext cx="2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10" h="40">
                    <a:moveTo>
                      <a:pt x="5" y="15"/>
                    </a:moveTo>
                    <a:lnTo>
                      <a:pt x="0" y="40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2" name="Freeform 711"/>
              <p:cNvSpPr>
                <a:spLocks noChangeAspect="1"/>
              </p:cNvSpPr>
              <p:nvPr userDrawn="1"/>
            </p:nvSpPr>
            <p:spPr bwMode="gray">
              <a:xfrm>
                <a:off x="436" y="421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  <a:cxn ang="0">
                    <a:pos x="25" y="20"/>
                  </a:cxn>
                </a:cxnLst>
                <a:rect l="0" t="0" r="r" b="b"/>
                <a:pathLst>
                  <a:path w="70" h="60">
                    <a:moveTo>
                      <a:pt x="25" y="20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  <a:lnTo>
                      <a:pt x="25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3" name="Freeform 712"/>
              <p:cNvSpPr>
                <a:spLocks noChangeAspect="1"/>
              </p:cNvSpPr>
              <p:nvPr userDrawn="1"/>
            </p:nvSpPr>
            <p:spPr bwMode="gray">
              <a:xfrm>
                <a:off x="436" y="421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</a:cxnLst>
                <a:rect l="0" t="0" r="r" b="b"/>
                <a:pathLst>
                  <a:path w="70" h="60">
                    <a:moveTo>
                      <a:pt x="25" y="20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4" name="Freeform 713"/>
              <p:cNvSpPr>
                <a:spLocks noChangeAspect="1"/>
              </p:cNvSpPr>
              <p:nvPr userDrawn="1"/>
            </p:nvSpPr>
            <p:spPr bwMode="gray">
              <a:xfrm>
                <a:off x="444" y="4212"/>
                <a:ext cx="11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35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5" name="Freeform 714"/>
              <p:cNvSpPr>
                <a:spLocks noChangeAspect="1"/>
              </p:cNvSpPr>
              <p:nvPr userDrawn="1"/>
            </p:nvSpPr>
            <p:spPr bwMode="gray">
              <a:xfrm>
                <a:off x="444" y="4212"/>
                <a:ext cx="11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35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6" name="Freeform 715"/>
              <p:cNvSpPr>
                <a:spLocks noChangeAspect="1"/>
              </p:cNvSpPr>
              <p:nvPr userDrawn="1"/>
            </p:nvSpPr>
            <p:spPr bwMode="gray">
              <a:xfrm>
                <a:off x="436" y="4220"/>
                <a:ext cx="9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7" name="Line 716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36" y="4220"/>
                <a:ext cx="9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8" name="Freeform 717"/>
              <p:cNvSpPr>
                <a:spLocks noChangeAspect="1"/>
              </p:cNvSpPr>
              <p:nvPr userDrawn="1"/>
            </p:nvSpPr>
            <p:spPr bwMode="gray">
              <a:xfrm>
                <a:off x="354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9" name="Freeform 718"/>
              <p:cNvSpPr>
                <a:spLocks noChangeAspect="1"/>
              </p:cNvSpPr>
              <p:nvPr userDrawn="1"/>
            </p:nvSpPr>
            <p:spPr bwMode="gray">
              <a:xfrm>
                <a:off x="354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0" name="Freeform 719"/>
              <p:cNvSpPr>
                <a:spLocks noChangeAspect="1"/>
              </p:cNvSpPr>
              <p:nvPr userDrawn="1"/>
            </p:nvSpPr>
            <p:spPr bwMode="gray">
              <a:xfrm>
                <a:off x="348" y="4124"/>
                <a:ext cx="23" cy="25"/>
              </a:xfrm>
              <a:custGeom>
                <a:avLst/>
                <a:gdLst/>
                <a:ahLst/>
                <a:cxnLst>
                  <a:cxn ang="0">
                    <a:pos x="24" y="25"/>
                  </a:cxn>
                  <a:cxn ang="0">
                    <a:pos x="34" y="0"/>
                  </a:cxn>
                  <a:cxn ang="0">
                    <a:pos x="14" y="60"/>
                  </a:cxn>
                  <a:cxn ang="0">
                    <a:pos x="64" y="25"/>
                  </a:cxn>
                  <a:cxn ang="0">
                    <a:pos x="0" y="25"/>
                  </a:cxn>
                  <a:cxn ang="0">
                    <a:pos x="19" y="40"/>
                  </a:cxn>
                  <a:cxn ang="0">
                    <a:pos x="24" y="25"/>
                  </a:cxn>
                </a:cxnLst>
                <a:rect l="0" t="0" r="r" b="b"/>
                <a:pathLst>
                  <a:path w="64" h="60">
                    <a:moveTo>
                      <a:pt x="24" y="25"/>
                    </a:moveTo>
                    <a:lnTo>
                      <a:pt x="34" y="0"/>
                    </a:lnTo>
                    <a:lnTo>
                      <a:pt x="14" y="60"/>
                    </a:lnTo>
                    <a:lnTo>
                      <a:pt x="64" y="25"/>
                    </a:lnTo>
                    <a:lnTo>
                      <a:pt x="0" y="25"/>
                    </a:lnTo>
                    <a:lnTo>
                      <a:pt x="19" y="40"/>
                    </a:lnTo>
                    <a:lnTo>
                      <a:pt x="24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1" name="Freeform 720"/>
              <p:cNvSpPr>
                <a:spLocks noChangeAspect="1"/>
              </p:cNvSpPr>
              <p:nvPr userDrawn="1"/>
            </p:nvSpPr>
            <p:spPr bwMode="gray">
              <a:xfrm>
                <a:off x="348" y="4124"/>
                <a:ext cx="23" cy="25"/>
              </a:xfrm>
              <a:custGeom>
                <a:avLst/>
                <a:gdLst/>
                <a:ahLst/>
                <a:cxnLst>
                  <a:cxn ang="0">
                    <a:pos x="24" y="25"/>
                  </a:cxn>
                  <a:cxn ang="0">
                    <a:pos x="34" y="0"/>
                  </a:cxn>
                  <a:cxn ang="0">
                    <a:pos x="14" y="60"/>
                  </a:cxn>
                  <a:cxn ang="0">
                    <a:pos x="64" y="25"/>
                  </a:cxn>
                  <a:cxn ang="0">
                    <a:pos x="0" y="25"/>
                  </a:cxn>
                  <a:cxn ang="0">
                    <a:pos x="19" y="40"/>
                  </a:cxn>
                </a:cxnLst>
                <a:rect l="0" t="0" r="r" b="b"/>
                <a:pathLst>
                  <a:path w="64" h="60">
                    <a:moveTo>
                      <a:pt x="24" y="25"/>
                    </a:moveTo>
                    <a:lnTo>
                      <a:pt x="34" y="0"/>
                    </a:lnTo>
                    <a:lnTo>
                      <a:pt x="14" y="60"/>
                    </a:lnTo>
                    <a:lnTo>
                      <a:pt x="64" y="25"/>
                    </a:lnTo>
                    <a:lnTo>
                      <a:pt x="0" y="25"/>
                    </a:lnTo>
                    <a:lnTo>
                      <a:pt x="19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2" name="Freeform 721"/>
              <p:cNvSpPr>
                <a:spLocks noChangeAspect="1"/>
              </p:cNvSpPr>
              <p:nvPr userDrawn="1"/>
            </p:nvSpPr>
            <p:spPr bwMode="gray">
              <a:xfrm>
                <a:off x="356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3" name="Freeform 722"/>
              <p:cNvSpPr>
                <a:spLocks noChangeAspect="1"/>
              </p:cNvSpPr>
              <p:nvPr userDrawn="1"/>
            </p:nvSpPr>
            <p:spPr bwMode="gray">
              <a:xfrm>
                <a:off x="356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4" name="Freeform 723"/>
              <p:cNvSpPr>
                <a:spLocks noChangeAspect="1"/>
              </p:cNvSpPr>
              <p:nvPr userDrawn="1"/>
            </p:nvSpPr>
            <p:spPr bwMode="gray">
              <a:xfrm>
                <a:off x="348" y="4134"/>
                <a:ext cx="8" cy="6"/>
              </a:xfrm>
              <a:custGeom>
                <a:avLst/>
                <a:gdLst/>
                <a:ahLst/>
                <a:cxnLst>
                  <a:cxn ang="0">
                    <a:pos x="19" y="15"/>
                  </a:cxn>
                  <a:cxn ang="0">
                    <a:pos x="0" y="0"/>
                  </a:cxn>
                  <a:cxn ang="0">
                    <a:pos x="19" y="15"/>
                  </a:cxn>
                </a:cxnLst>
                <a:rect l="0" t="0" r="r" b="b"/>
                <a:pathLst>
                  <a:path w="19" h="15">
                    <a:moveTo>
                      <a:pt x="19" y="15"/>
                    </a:moveTo>
                    <a:lnTo>
                      <a:pt x="0" y="0"/>
                    </a:lnTo>
                    <a:lnTo>
                      <a:pt x="19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5" name="Line 724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48" y="4134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6" name="Freeform 725"/>
              <p:cNvSpPr>
                <a:spLocks noChangeAspect="1"/>
              </p:cNvSpPr>
              <p:nvPr userDrawn="1"/>
            </p:nvSpPr>
            <p:spPr bwMode="gray">
              <a:xfrm>
                <a:off x="396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7" name="Freeform 726"/>
              <p:cNvSpPr>
                <a:spLocks noChangeAspect="1"/>
              </p:cNvSpPr>
              <p:nvPr userDrawn="1"/>
            </p:nvSpPr>
            <p:spPr bwMode="gray">
              <a:xfrm>
                <a:off x="396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8" name="Freeform 727"/>
              <p:cNvSpPr>
                <a:spLocks noChangeAspect="1"/>
              </p:cNvSpPr>
              <p:nvPr userDrawn="1"/>
            </p:nvSpPr>
            <p:spPr bwMode="gray">
              <a:xfrm>
                <a:off x="390" y="4052"/>
                <a:ext cx="28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  <a:cxn ang="0">
                    <a:pos x="25" y="20"/>
                  </a:cxn>
                </a:cxnLst>
                <a:rect l="0" t="0" r="r" b="b"/>
                <a:pathLst>
                  <a:path w="70" h="55">
                    <a:moveTo>
                      <a:pt x="25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  <a:lnTo>
                      <a:pt x="25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9" name="Freeform 728"/>
              <p:cNvSpPr>
                <a:spLocks noChangeAspect="1"/>
              </p:cNvSpPr>
              <p:nvPr userDrawn="1"/>
            </p:nvSpPr>
            <p:spPr bwMode="gray">
              <a:xfrm>
                <a:off x="390" y="4052"/>
                <a:ext cx="28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</a:cxnLst>
                <a:rect l="0" t="0" r="r" b="b"/>
                <a:pathLst>
                  <a:path w="70" h="55">
                    <a:moveTo>
                      <a:pt x="25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0" name="Freeform 729"/>
              <p:cNvSpPr>
                <a:spLocks noChangeAspect="1"/>
              </p:cNvSpPr>
              <p:nvPr userDrawn="1"/>
            </p:nvSpPr>
            <p:spPr bwMode="gray">
              <a:xfrm>
                <a:off x="398" y="4052"/>
                <a:ext cx="14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55"/>
                  </a:cxn>
                  <a:cxn ang="0">
                    <a:pos x="15" y="4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35" h="55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55"/>
                    </a:lnTo>
                    <a:lnTo>
                      <a:pt x="15" y="45"/>
                    </a:lnTo>
                    <a:lnTo>
                      <a:pt x="0" y="35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1" name="Freeform 730"/>
              <p:cNvSpPr>
                <a:spLocks noChangeAspect="1"/>
              </p:cNvSpPr>
              <p:nvPr userDrawn="1"/>
            </p:nvSpPr>
            <p:spPr bwMode="gray">
              <a:xfrm>
                <a:off x="398" y="4052"/>
                <a:ext cx="14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55"/>
                  </a:cxn>
                  <a:cxn ang="0">
                    <a:pos x="15" y="45"/>
                  </a:cxn>
                  <a:cxn ang="0">
                    <a:pos x="0" y="35"/>
                  </a:cxn>
                </a:cxnLst>
                <a:rect l="0" t="0" r="r" b="b"/>
                <a:pathLst>
                  <a:path w="35" h="55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55"/>
                    </a:lnTo>
                    <a:lnTo>
                      <a:pt x="15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2" name="Freeform 731"/>
              <p:cNvSpPr>
                <a:spLocks noChangeAspect="1"/>
              </p:cNvSpPr>
              <p:nvPr userDrawn="1"/>
            </p:nvSpPr>
            <p:spPr bwMode="gray">
              <a:xfrm>
                <a:off x="390" y="4060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3" name="Line 732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90" y="4060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4" name="Freeform 733"/>
              <p:cNvSpPr>
                <a:spLocks noChangeAspect="1"/>
              </p:cNvSpPr>
              <p:nvPr userDrawn="1"/>
            </p:nvSpPr>
            <p:spPr bwMode="gray">
              <a:xfrm>
                <a:off x="364" y="4091"/>
                <a:ext cx="8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5" name="Freeform 734"/>
              <p:cNvSpPr>
                <a:spLocks noChangeAspect="1"/>
              </p:cNvSpPr>
              <p:nvPr userDrawn="1"/>
            </p:nvSpPr>
            <p:spPr bwMode="gray">
              <a:xfrm>
                <a:off x="364" y="4091"/>
                <a:ext cx="8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6" name="Freeform 735"/>
              <p:cNvSpPr>
                <a:spLocks noChangeAspect="1"/>
              </p:cNvSpPr>
              <p:nvPr userDrawn="1"/>
            </p:nvSpPr>
            <p:spPr bwMode="gray">
              <a:xfrm>
                <a:off x="358" y="4084"/>
                <a:ext cx="28" cy="22"/>
              </a:xfrm>
              <a:custGeom>
                <a:avLst/>
                <a:gdLst/>
                <a:ahLst/>
                <a:cxnLst>
                  <a:cxn ang="0">
                    <a:pos x="30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  <a:cxn ang="0">
                    <a:pos x="30" y="20"/>
                  </a:cxn>
                </a:cxnLst>
                <a:rect l="0" t="0" r="r" b="b"/>
                <a:pathLst>
                  <a:path w="70" h="55">
                    <a:moveTo>
                      <a:pt x="30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  <a:lnTo>
                      <a:pt x="30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7" name="Freeform 736"/>
              <p:cNvSpPr>
                <a:spLocks noChangeAspect="1"/>
              </p:cNvSpPr>
              <p:nvPr userDrawn="1"/>
            </p:nvSpPr>
            <p:spPr bwMode="gray">
              <a:xfrm>
                <a:off x="358" y="4084"/>
                <a:ext cx="28" cy="22"/>
              </a:xfrm>
              <a:custGeom>
                <a:avLst/>
                <a:gdLst/>
                <a:ahLst/>
                <a:cxnLst>
                  <a:cxn ang="0">
                    <a:pos x="30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</a:cxnLst>
                <a:rect l="0" t="0" r="r" b="b"/>
                <a:pathLst>
                  <a:path w="70" h="55">
                    <a:moveTo>
                      <a:pt x="30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8" name="Freeform 737"/>
              <p:cNvSpPr>
                <a:spLocks noChangeAspect="1"/>
              </p:cNvSpPr>
              <p:nvPr userDrawn="1"/>
            </p:nvSpPr>
            <p:spPr bwMode="gray">
              <a:xfrm>
                <a:off x="368" y="4084"/>
                <a:ext cx="12" cy="22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55"/>
                  </a:cxn>
                  <a:cxn ang="0">
                    <a:pos x="10" y="4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30" h="55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55"/>
                    </a:lnTo>
                    <a:lnTo>
                      <a:pt x="10" y="45"/>
                    </a:lnTo>
                    <a:lnTo>
                      <a:pt x="0" y="3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9" name="Freeform 738"/>
              <p:cNvSpPr>
                <a:spLocks noChangeAspect="1"/>
              </p:cNvSpPr>
              <p:nvPr userDrawn="1"/>
            </p:nvSpPr>
            <p:spPr bwMode="gray">
              <a:xfrm>
                <a:off x="368" y="4084"/>
                <a:ext cx="12" cy="22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55"/>
                  </a:cxn>
                  <a:cxn ang="0">
                    <a:pos x="10" y="45"/>
                  </a:cxn>
                  <a:cxn ang="0">
                    <a:pos x="0" y="35"/>
                  </a:cxn>
                </a:cxnLst>
                <a:rect l="0" t="0" r="r" b="b"/>
                <a:pathLst>
                  <a:path w="30" h="55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55"/>
                    </a:lnTo>
                    <a:lnTo>
                      <a:pt x="10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0" name="Freeform 739"/>
              <p:cNvSpPr>
                <a:spLocks noChangeAspect="1"/>
              </p:cNvSpPr>
              <p:nvPr userDrawn="1"/>
            </p:nvSpPr>
            <p:spPr bwMode="gray">
              <a:xfrm>
                <a:off x="360" y="4091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1" name="Line 740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60" y="4091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2" name="Freeform 741"/>
              <p:cNvSpPr>
                <a:spLocks noChangeAspect="1"/>
              </p:cNvSpPr>
              <p:nvPr userDrawn="1"/>
            </p:nvSpPr>
            <p:spPr bwMode="gray">
              <a:xfrm>
                <a:off x="442" y="4048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3" name="Freeform 742"/>
              <p:cNvSpPr>
                <a:spLocks noChangeAspect="1"/>
              </p:cNvSpPr>
              <p:nvPr userDrawn="1"/>
            </p:nvSpPr>
            <p:spPr bwMode="gray">
              <a:xfrm>
                <a:off x="442" y="4048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4" name="Freeform 743"/>
              <p:cNvSpPr>
                <a:spLocks noChangeAspect="1"/>
              </p:cNvSpPr>
              <p:nvPr userDrawn="1"/>
            </p:nvSpPr>
            <p:spPr bwMode="gray">
              <a:xfrm>
                <a:off x="438" y="4038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5" name="Freeform 744"/>
              <p:cNvSpPr>
                <a:spLocks noChangeAspect="1"/>
              </p:cNvSpPr>
              <p:nvPr userDrawn="1"/>
            </p:nvSpPr>
            <p:spPr bwMode="gray">
              <a:xfrm>
                <a:off x="438" y="4038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6" name="Freeform 745"/>
              <p:cNvSpPr>
                <a:spLocks noChangeAspect="1"/>
              </p:cNvSpPr>
              <p:nvPr userDrawn="1"/>
            </p:nvSpPr>
            <p:spPr bwMode="gray">
              <a:xfrm>
                <a:off x="446" y="4038"/>
                <a:ext cx="12" cy="26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4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7" name="Freeform 746"/>
              <p:cNvSpPr>
                <a:spLocks noChangeAspect="1"/>
              </p:cNvSpPr>
              <p:nvPr userDrawn="1"/>
            </p:nvSpPr>
            <p:spPr bwMode="gray">
              <a:xfrm>
                <a:off x="446" y="4038"/>
                <a:ext cx="12" cy="26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4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8" name="Freeform 747"/>
              <p:cNvSpPr>
                <a:spLocks noChangeAspect="1"/>
              </p:cNvSpPr>
              <p:nvPr userDrawn="1"/>
            </p:nvSpPr>
            <p:spPr bwMode="gray">
              <a:xfrm>
                <a:off x="438" y="4048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9" name="Line 748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38" y="4048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0" name="Freeform 749"/>
              <p:cNvSpPr>
                <a:spLocks noChangeAspect="1"/>
              </p:cNvSpPr>
              <p:nvPr userDrawn="1"/>
            </p:nvSpPr>
            <p:spPr bwMode="gray">
              <a:xfrm>
                <a:off x="488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1" name="Freeform 750"/>
              <p:cNvSpPr>
                <a:spLocks noChangeAspect="1"/>
              </p:cNvSpPr>
              <p:nvPr userDrawn="1"/>
            </p:nvSpPr>
            <p:spPr bwMode="gray">
              <a:xfrm>
                <a:off x="488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2" name="Freeform 751"/>
              <p:cNvSpPr>
                <a:spLocks noChangeAspect="1"/>
              </p:cNvSpPr>
              <p:nvPr userDrawn="1"/>
            </p:nvSpPr>
            <p:spPr bwMode="gray">
              <a:xfrm>
                <a:off x="482" y="4050"/>
                <a:ext cx="28" cy="23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3" name="Freeform 752"/>
              <p:cNvSpPr>
                <a:spLocks noChangeAspect="1"/>
              </p:cNvSpPr>
              <p:nvPr userDrawn="1"/>
            </p:nvSpPr>
            <p:spPr bwMode="gray">
              <a:xfrm>
                <a:off x="482" y="4050"/>
                <a:ext cx="28" cy="23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4" name="Freeform 753"/>
              <p:cNvSpPr>
                <a:spLocks noChangeAspect="1"/>
              </p:cNvSpPr>
              <p:nvPr userDrawn="1"/>
            </p:nvSpPr>
            <p:spPr bwMode="gray">
              <a:xfrm>
                <a:off x="490" y="4050"/>
                <a:ext cx="14" cy="23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5" name="Freeform 754"/>
              <p:cNvSpPr>
                <a:spLocks noChangeAspect="1"/>
              </p:cNvSpPr>
              <p:nvPr userDrawn="1"/>
            </p:nvSpPr>
            <p:spPr bwMode="gray">
              <a:xfrm>
                <a:off x="490" y="4050"/>
                <a:ext cx="14" cy="23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6" name="Freeform 755"/>
              <p:cNvSpPr>
                <a:spLocks noChangeAspect="1"/>
              </p:cNvSpPr>
              <p:nvPr userDrawn="1"/>
            </p:nvSpPr>
            <p:spPr bwMode="gray">
              <a:xfrm>
                <a:off x="482" y="4060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7" name="Line 756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82" y="4060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8" name="Freeform 757"/>
              <p:cNvSpPr>
                <a:spLocks noChangeAspect="1"/>
              </p:cNvSpPr>
              <p:nvPr userDrawn="1"/>
            </p:nvSpPr>
            <p:spPr bwMode="gray">
              <a:xfrm>
                <a:off x="517" y="4091"/>
                <a:ext cx="7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9" name="Freeform 758"/>
              <p:cNvSpPr>
                <a:spLocks noChangeAspect="1"/>
              </p:cNvSpPr>
              <p:nvPr userDrawn="1"/>
            </p:nvSpPr>
            <p:spPr bwMode="gray">
              <a:xfrm>
                <a:off x="517" y="4091"/>
                <a:ext cx="7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0" name="Freeform 759"/>
              <p:cNvSpPr>
                <a:spLocks noChangeAspect="1"/>
              </p:cNvSpPr>
              <p:nvPr userDrawn="1"/>
            </p:nvSpPr>
            <p:spPr bwMode="gray">
              <a:xfrm>
                <a:off x="514" y="4082"/>
                <a:ext cx="24" cy="19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1" name="Freeform 760"/>
              <p:cNvSpPr>
                <a:spLocks noChangeAspect="1"/>
              </p:cNvSpPr>
              <p:nvPr userDrawn="1"/>
            </p:nvSpPr>
            <p:spPr bwMode="gray">
              <a:xfrm>
                <a:off x="514" y="4082"/>
                <a:ext cx="24" cy="19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2" name="Freeform 761"/>
              <p:cNvSpPr>
                <a:spLocks noChangeAspect="1"/>
              </p:cNvSpPr>
              <p:nvPr userDrawn="1"/>
            </p:nvSpPr>
            <p:spPr bwMode="gray">
              <a:xfrm>
                <a:off x="522" y="4082"/>
                <a:ext cx="12" cy="19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3" name="Freeform 762"/>
              <p:cNvSpPr>
                <a:spLocks noChangeAspect="1"/>
              </p:cNvSpPr>
              <p:nvPr userDrawn="1"/>
            </p:nvSpPr>
            <p:spPr bwMode="gray">
              <a:xfrm>
                <a:off x="522" y="4082"/>
                <a:ext cx="12" cy="19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4" name="Freeform 763"/>
              <p:cNvSpPr>
                <a:spLocks noChangeAspect="1"/>
              </p:cNvSpPr>
              <p:nvPr userDrawn="1"/>
            </p:nvSpPr>
            <p:spPr bwMode="gray">
              <a:xfrm>
                <a:off x="514" y="4091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5" name="Line 764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514" y="4091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6" name="Freeform 765"/>
              <p:cNvSpPr>
                <a:spLocks noChangeAspect="1"/>
              </p:cNvSpPr>
              <p:nvPr userDrawn="1"/>
            </p:nvSpPr>
            <p:spPr bwMode="gray">
              <a:xfrm>
                <a:off x="532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7" name="Freeform 766"/>
              <p:cNvSpPr>
                <a:spLocks noChangeAspect="1"/>
              </p:cNvSpPr>
              <p:nvPr userDrawn="1"/>
            </p:nvSpPr>
            <p:spPr bwMode="gray">
              <a:xfrm>
                <a:off x="532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8" name="Freeform 767"/>
              <p:cNvSpPr>
                <a:spLocks noChangeAspect="1"/>
              </p:cNvSpPr>
              <p:nvPr userDrawn="1"/>
            </p:nvSpPr>
            <p:spPr bwMode="gray">
              <a:xfrm>
                <a:off x="526" y="4124"/>
                <a:ext cx="23" cy="25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9" name="Freeform 768"/>
              <p:cNvSpPr>
                <a:spLocks noChangeAspect="1"/>
              </p:cNvSpPr>
              <p:nvPr userDrawn="1"/>
            </p:nvSpPr>
            <p:spPr bwMode="gray">
              <a:xfrm>
                <a:off x="526" y="4124"/>
                <a:ext cx="23" cy="25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0" name="Freeform 769"/>
              <p:cNvSpPr>
                <a:spLocks noChangeAspect="1"/>
              </p:cNvSpPr>
              <p:nvPr userDrawn="1"/>
            </p:nvSpPr>
            <p:spPr bwMode="gray">
              <a:xfrm>
                <a:off x="534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50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50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1" name="Freeform 770"/>
              <p:cNvSpPr>
                <a:spLocks noChangeAspect="1"/>
              </p:cNvSpPr>
              <p:nvPr userDrawn="1"/>
            </p:nvSpPr>
            <p:spPr bwMode="gray">
              <a:xfrm>
                <a:off x="534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50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50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2" name="Freeform 771"/>
              <p:cNvSpPr>
                <a:spLocks noChangeAspect="1"/>
              </p:cNvSpPr>
              <p:nvPr userDrawn="1"/>
            </p:nvSpPr>
            <p:spPr bwMode="gray">
              <a:xfrm>
                <a:off x="526" y="4134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3" name="Line 772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526" y="4134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4" name="Freeform 773"/>
              <p:cNvSpPr>
                <a:spLocks noChangeAspect="1"/>
              </p:cNvSpPr>
              <p:nvPr userDrawn="1"/>
            </p:nvSpPr>
            <p:spPr bwMode="gray">
              <a:xfrm>
                <a:off x="517" y="4178"/>
                <a:ext cx="0" cy="18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5" name="Freeform 774"/>
              <p:cNvSpPr>
                <a:spLocks noChangeAspect="1"/>
              </p:cNvSpPr>
              <p:nvPr userDrawn="1"/>
            </p:nvSpPr>
            <p:spPr bwMode="gray">
              <a:xfrm>
                <a:off x="517" y="4178"/>
                <a:ext cx="0" cy="18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6" name="Freeform 775"/>
              <p:cNvSpPr>
                <a:spLocks noChangeAspect="1"/>
              </p:cNvSpPr>
              <p:nvPr userDrawn="1"/>
            </p:nvSpPr>
            <p:spPr bwMode="gray">
              <a:xfrm>
                <a:off x="512" y="4168"/>
                <a:ext cx="28" cy="28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  <a:cxn ang="0">
                    <a:pos x="25" y="25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7" name="Freeform 776"/>
              <p:cNvSpPr>
                <a:spLocks noChangeAspect="1"/>
              </p:cNvSpPr>
              <p:nvPr userDrawn="1"/>
            </p:nvSpPr>
            <p:spPr bwMode="gray">
              <a:xfrm>
                <a:off x="512" y="4168"/>
                <a:ext cx="28" cy="28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8" name="Freeform 777"/>
              <p:cNvSpPr>
                <a:spLocks noChangeAspect="1"/>
              </p:cNvSpPr>
              <p:nvPr userDrawn="1"/>
            </p:nvSpPr>
            <p:spPr bwMode="gray">
              <a:xfrm>
                <a:off x="520" y="4168"/>
                <a:ext cx="14" cy="28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9" name="Freeform 778"/>
              <p:cNvSpPr>
                <a:spLocks noChangeAspect="1"/>
              </p:cNvSpPr>
              <p:nvPr userDrawn="1"/>
            </p:nvSpPr>
            <p:spPr bwMode="gray">
              <a:xfrm>
                <a:off x="520" y="4168"/>
                <a:ext cx="14" cy="28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0" name="Freeform 779"/>
              <p:cNvSpPr>
                <a:spLocks noChangeAspect="1"/>
              </p:cNvSpPr>
              <p:nvPr userDrawn="1"/>
            </p:nvSpPr>
            <p:spPr bwMode="gray">
              <a:xfrm>
                <a:off x="512" y="4178"/>
                <a:ext cx="8" cy="9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1" name="Line 780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512" y="4178"/>
                <a:ext cx="8" cy="9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2" name="Freeform 781"/>
              <p:cNvSpPr>
                <a:spLocks noChangeAspect="1"/>
              </p:cNvSpPr>
              <p:nvPr userDrawn="1"/>
            </p:nvSpPr>
            <p:spPr bwMode="gray">
              <a:xfrm>
                <a:off x="487" y="4212"/>
                <a:ext cx="10" cy="11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3" name="Freeform 782"/>
              <p:cNvSpPr>
                <a:spLocks noChangeAspect="1"/>
              </p:cNvSpPr>
              <p:nvPr userDrawn="1"/>
            </p:nvSpPr>
            <p:spPr bwMode="gray">
              <a:xfrm>
                <a:off x="487" y="4212"/>
                <a:ext cx="10" cy="11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4" name="Freeform 783"/>
              <p:cNvSpPr>
                <a:spLocks noChangeAspect="1"/>
              </p:cNvSpPr>
              <p:nvPr userDrawn="1"/>
            </p:nvSpPr>
            <p:spPr bwMode="gray">
              <a:xfrm>
                <a:off x="482" y="4202"/>
                <a:ext cx="25" cy="21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5" name="Freeform 784"/>
              <p:cNvSpPr>
                <a:spLocks noChangeAspect="1"/>
              </p:cNvSpPr>
              <p:nvPr userDrawn="1"/>
            </p:nvSpPr>
            <p:spPr bwMode="gray">
              <a:xfrm>
                <a:off x="482" y="4202"/>
                <a:ext cx="25" cy="21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6" name="Freeform 785"/>
              <p:cNvSpPr>
                <a:spLocks noChangeAspect="1"/>
              </p:cNvSpPr>
              <p:nvPr userDrawn="1"/>
            </p:nvSpPr>
            <p:spPr bwMode="gray">
              <a:xfrm>
                <a:off x="490" y="4202"/>
                <a:ext cx="12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7" name="Freeform 786"/>
              <p:cNvSpPr>
                <a:spLocks noChangeAspect="1"/>
              </p:cNvSpPr>
              <p:nvPr userDrawn="1"/>
            </p:nvSpPr>
            <p:spPr bwMode="gray">
              <a:xfrm>
                <a:off x="490" y="4202"/>
                <a:ext cx="12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8" name="Freeform 787"/>
              <p:cNvSpPr>
                <a:spLocks noChangeAspect="1"/>
              </p:cNvSpPr>
              <p:nvPr userDrawn="1"/>
            </p:nvSpPr>
            <p:spPr bwMode="gray">
              <a:xfrm>
                <a:off x="482" y="4212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9" name="Line 788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82" y="4212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</p:grpSp>
      </p:grpSp>
      <p:sp>
        <p:nvSpPr>
          <p:cNvPr id="1229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103563" y="5187950"/>
            <a:ext cx="5394325" cy="547688"/>
          </a:xfrm>
        </p:spPr>
        <p:txBody>
          <a:bodyPr/>
          <a:lstStyle>
            <a:lvl1pPr marL="0" indent="0" algn="r">
              <a:lnSpc>
                <a:spcPct val="90000"/>
              </a:lnSpc>
              <a:spcBef>
                <a:spcPct val="0"/>
              </a:spcBef>
              <a:buFontTx/>
              <a:buNone/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103563" y="4110038"/>
            <a:ext cx="5394325" cy="1077912"/>
          </a:xfrm>
        </p:spPr>
        <p:txBody>
          <a:bodyPr/>
          <a:lstStyle>
            <a:lvl1pPr>
              <a:defRPr sz="3400" i="1"/>
            </a:lvl1pPr>
          </a:lstStyle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801284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 dir="r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0DACAB-E569-48D3-9338-5B68DF4FE110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7334994"/>
      </p:ext>
    </p:extLst>
  </p:cSld>
  <p:clrMapOvr>
    <a:masterClrMapping/>
  </p:clrMapOvr>
  <p:transition spd="slow">
    <p:wipe dir="r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12EAF9-188E-45CC-AA79-82E50BCC2A94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9524690"/>
      </p:ext>
    </p:extLst>
  </p:cSld>
  <p:clrMapOvr>
    <a:masterClrMapping/>
  </p:clrMapOvr>
  <p:transition spd="slow">
    <p:wipe dir="r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2613" y="1527175"/>
            <a:ext cx="3881437" cy="4683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6450" y="1527175"/>
            <a:ext cx="3881438" cy="4683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54DFB6-243E-4C0D-B6A6-A090ECDC5D58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3598740"/>
      </p:ext>
    </p:extLst>
  </p:cSld>
  <p:clrMapOvr>
    <a:masterClrMapping/>
  </p:clrMapOvr>
  <p:transition spd="slow">
    <p:wipe dir="r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208EEC-EAF2-4E46-99CB-B0F6A88B9BF4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4269325"/>
      </p:ext>
    </p:extLst>
  </p:cSld>
  <p:clrMapOvr>
    <a:masterClrMapping/>
  </p:clrMapOvr>
  <p:transition spd="slow">
    <p:wipe dir="r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13363C-0F66-4672-8CF8-E4904B565616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5337793"/>
      </p:ext>
    </p:extLst>
  </p:cSld>
  <p:clrMapOvr>
    <a:masterClrMapping/>
  </p:clrMapOvr>
  <p:transition spd="slow">
    <p:wipe dir="r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48AB97-32E1-498D-9938-EDAD249D855A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924047"/>
      </p:ext>
    </p:extLst>
  </p:cSld>
  <p:clrMapOvr>
    <a:masterClrMapping/>
  </p:clrMapOvr>
  <p:transition spd="slow">
    <p:wipe dir="r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E92430-8211-4AD3-9A6A-A66CFEC22E15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6046107"/>
      </p:ext>
    </p:extLst>
  </p:cSld>
  <p:clrMapOvr>
    <a:masterClrMapping/>
  </p:clrMapOvr>
  <p:transition spd="slow">
    <p:wipe dir="r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FD8233-F1F0-4ED9-B38D-800512EF3309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9182637"/>
      </p:ext>
    </p:extLst>
  </p:cSld>
  <p:clrMapOvr>
    <a:masterClrMapping/>
  </p:clrMapOvr>
  <p:transition spd="slow">
    <p:wipe dir="r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08C4B5-8F20-4ABD-BD51-3E1D644797AE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7830071"/>
      </p:ext>
    </p:extLst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66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9" descr="PowerPoint_bkgrd_lores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0" descr="ihe logo-with-TM-transparent-small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5224463"/>
            <a:ext cx="1600200" cy="102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228600" y="63579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>
              <a:buClrTx/>
              <a:buSzTx/>
              <a:buFontTx/>
              <a:buNone/>
            </a:pPr>
            <a:r>
              <a:rPr lang="en-US" sz="1400">
                <a:solidFill>
                  <a:srgbClr val="FFFFFF"/>
                </a:solidFill>
                <a:effectLst/>
                <a:latin typeface="Times New Roman" pitchFamily="18" charset="0"/>
              </a:rPr>
              <a:t>September, 2005</a:t>
            </a: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6248400" y="63579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ctr">
              <a:buClrTx/>
              <a:buSzTx/>
              <a:buFontTx/>
              <a:buNone/>
            </a:pPr>
            <a:r>
              <a:rPr lang="en-US" sz="1400">
                <a:solidFill>
                  <a:srgbClr val="FFFFFF"/>
                </a:solidFill>
                <a:effectLst/>
                <a:latin typeface="Times New Roman" pitchFamily="18" charset="0"/>
              </a:rPr>
              <a:t>What IHE Delivers</a:t>
            </a:r>
          </a:p>
        </p:txBody>
      </p:sp>
      <p:sp>
        <p:nvSpPr>
          <p:cNvPr id="293893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293894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81000" y="5257800"/>
            <a:ext cx="6400800" cy="990600"/>
          </a:xfrm>
        </p:spPr>
        <p:txBody>
          <a:bodyPr lIns="92075" tIns="46038" rIns="92075" bIns="46038" anchor="ctr"/>
          <a:lstStyle>
            <a:lvl1pPr marL="0" indent="0">
              <a:buFont typeface="Wingdings" pitchFamily="2" charset="2"/>
              <a:buNone/>
              <a:defRPr sz="2400">
                <a:solidFill>
                  <a:srgbClr val="FF9900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733800" y="6357938"/>
            <a:ext cx="1295400" cy="457200"/>
          </a:xfrm>
        </p:spPr>
        <p:txBody>
          <a:bodyPr/>
          <a:lstStyle>
            <a:lvl1pPr>
              <a:defRPr smtClean="0">
                <a:latin typeface="+mn-lt"/>
              </a:defRPr>
            </a:lvl1pPr>
          </a:lstStyle>
          <a:p>
            <a:pPr>
              <a:defRPr/>
            </a:pPr>
            <a:fld id="{B23042E3-7752-48CB-A436-4E13EEB005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1028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9863" y="153988"/>
            <a:ext cx="1978025" cy="60563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2613" y="153988"/>
            <a:ext cx="5784850" cy="60563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297DD0-D326-4A5E-8BF5-8CC0A0DC5EBB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0227843"/>
      </p:ext>
    </p:extLst>
  </p:cSld>
  <p:clrMapOvr>
    <a:masterClrMapping/>
  </p:clrMapOvr>
  <p:transition spd="slow">
    <p:wipe dir="r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52" descr="fond haut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53"/>
          <p:cNvSpPr>
            <a:spLocks noChangeArrowheads="1"/>
          </p:cNvSpPr>
          <p:nvPr userDrawn="1"/>
        </p:nvSpPr>
        <p:spPr bwMode="black">
          <a:xfrm>
            <a:off x="0" y="1693863"/>
            <a:ext cx="9144000" cy="714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ClrTx/>
              <a:buSzTx/>
              <a:buFontTx/>
              <a:buNone/>
            </a:pPr>
            <a:endParaRPr lang="en-GB" sz="1800">
              <a:solidFill>
                <a:srgbClr val="30529D"/>
              </a:solidFill>
              <a:effectLst/>
              <a:latin typeface="Trebuchet MS" pitchFamily="34" charset="0"/>
            </a:endParaRPr>
          </a:p>
        </p:txBody>
      </p:sp>
      <p:pic>
        <p:nvPicPr>
          <p:cNvPr id="6" name="Picture 554" descr="ISA_ne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649288" y="3178175"/>
            <a:ext cx="2273300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792"/>
          <p:cNvGrpSpPr>
            <a:grpSpLocks/>
          </p:cNvGrpSpPr>
          <p:nvPr userDrawn="1"/>
        </p:nvGrpSpPr>
        <p:grpSpPr bwMode="auto">
          <a:xfrm>
            <a:off x="3103563" y="3644900"/>
            <a:ext cx="6040437" cy="360363"/>
            <a:chOff x="1955" y="2296"/>
            <a:chExt cx="3805" cy="227"/>
          </a:xfrm>
        </p:grpSpPr>
        <p:grpSp>
          <p:nvGrpSpPr>
            <p:cNvPr id="8" name="Group 555"/>
            <p:cNvGrpSpPr>
              <a:grpSpLocks/>
            </p:cNvGrpSpPr>
            <p:nvPr userDrawn="1"/>
          </p:nvGrpSpPr>
          <p:grpSpPr bwMode="auto">
            <a:xfrm>
              <a:off x="1955" y="2296"/>
              <a:ext cx="3940" cy="227"/>
              <a:chOff x="0" y="3839"/>
              <a:chExt cx="5964" cy="227"/>
            </a:xfrm>
          </p:grpSpPr>
          <p:grpSp>
            <p:nvGrpSpPr>
              <p:cNvPr id="110" name="Group 556"/>
              <p:cNvGrpSpPr>
                <a:grpSpLocks/>
              </p:cNvGrpSpPr>
              <p:nvPr userDrawn="1"/>
            </p:nvGrpSpPr>
            <p:grpSpPr bwMode="auto">
              <a:xfrm>
                <a:off x="133" y="3839"/>
                <a:ext cx="5831" cy="227"/>
                <a:chOff x="3657" y="1349"/>
                <a:chExt cx="4536" cy="227"/>
              </a:xfrm>
            </p:grpSpPr>
            <p:sp>
              <p:nvSpPr>
                <p:cNvPr id="112" name="Rectangle 557"/>
                <p:cNvSpPr>
                  <a:spLocks noChangeArrowheads="1"/>
                </p:cNvSpPr>
                <p:nvPr userDrawn="1"/>
              </p:nvSpPr>
              <p:spPr bwMode="gray">
                <a:xfrm>
                  <a:off x="365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3" name="Rectangle 558"/>
                <p:cNvSpPr>
                  <a:spLocks noChangeArrowheads="1"/>
                </p:cNvSpPr>
                <p:nvPr userDrawn="1"/>
              </p:nvSpPr>
              <p:spPr bwMode="gray">
                <a:xfrm>
                  <a:off x="369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4" name="Rectangle 559"/>
                <p:cNvSpPr>
                  <a:spLocks noChangeArrowheads="1"/>
                </p:cNvSpPr>
                <p:nvPr userDrawn="1"/>
              </p:nvSpPr>
              <p:spPr bwMode="gray">
                <a:xfrm>
                  <a:off x="372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5" name="Rectangle 560"/>
                <p:cNvSpPr>
                  <a:spLocks noChangeArrowheads="1"/>
                </p:cNvSpPr>
                <p:nvPr userDrawn="1"/>
              </p:nvSpPr>
              <p:spPr bwMode="gray">
                <a:xfrm>
                  <a:off x="376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6" name="Rectangle 561"/>
                <p:cNvSpPr>
                  <a:spLocks noChangeArrowheads="1"/>
                </p:cNvSpPr>
                <p:nvPr userDrawn="1"/>
              </p:nvSpPr>
              <p:spPr bwMode="gray">
                <a:xfrm>
                  <a:off x="380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7" name="Rectangle 562"/>
                <p:cNvSpPr>
                  <a:spLocks noChangeArrowheads="1"/>
                </p:cNvSpPr>
                <p:nvPr userDrawn="1"/>
              </p:nvSpPr>
              <p:spPr bwMode="gray">
                <a:xfrm>
                  <a:off x="383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8" name="Rectangle 563"/>
                <p:cNvSpPr>
                  <a:spLocks noChangeArrowheads="1"/>
                </p:cNvSpPr>
                <p:nvPr userDrawn="1"/>
              </p:nvSpPr>
              <p:spPr bwMode="gray">
                <a:xfrm>
                  <a:off x="387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9" name="Rectangle 564"/>
                <p:cNvSpPr>
                  <a:spLocks noChangeArrowheads="1"/>
                </p:cNvSpPr>
                <p:nvPr userDrawn="1"/>
              </p:nvSpPr>
              <p:spPr bwMode="gray">
                <a:xfrm>
                  <a:off x="389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0" name="Rectangle 565"/>
                <p:cNvSpPr>
                  <a:spLocks noChangeArrowheads="1"/>
                </p:cNvSpPr>
                <p:nvPr userDrawn="1"/>
              </p:nvSpPr>
              <p:spPr bwMode="gray">
                <a:xfrm>
                  <a:off x="394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1" name="Rectangle 566"/>
                <p:cNvSpPr>
                  <a:spLocks noChangeArrowheads="1"/>
                </p:cNvSpPr>
                <p:nvPr userDrawn="1"/>
              </p:nvSpPr>
              <p:spPr bwMode="gray">
                <a:xfrm>
                  <a:off x="396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2" name="Rectangle 567"/>
                <p:cNvSpPr>
                  <a:spLocks noChangeArrowheads="1"/>
                </p:cNvSpPr>
                <p:nvPr userDrawn="1"/>
              </p:nvSpPr>
              <p:spPr bwMode="gray">
                <a:xfrm>
                  <a:off x="40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3" name="Rectangle 568"/>
                <p:cNvSpPr>
                  <a:spLocks noChangeArrowheads="1"/>
                </p:cNvSpPr>
                <p:nvPr userDrawn="1"/>
              </p:nvSpPr>
              <p:spPr bwMode="gray">
                <a:xfrm>
                  <a:off x="404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4" name="Rectangle 569"/>
                <p:cNvSpPr>
                  <a:spLocks noChangeArrowheads="1"/>
                </p:cNvSpPr>
                <p:nvPr userDrawn="1"/>
              </p:nvSpPr>
              <p:spPr bwMode="gray">
                <a:xfrm>
                  <a:off x="407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5" name="Rectangle 570"/>
                <p:cNvSpPr>
                  <a:spLocks noChangeArrowheads="1"/>
                </p:cNvSpPr>
                <p:nvPr userDrawn="1"/>
              </p:nvSpPr>
              <p:spPr bwMode="gray">
                <a:xfrm>
                  <a:off x="411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6" name="Rectangle 571"/>
                <p:cNvSpPr>
                  <a:spLocks noChangeArrowheads="1"/>
                </p:cNvSpPr>
                <p:nvPr userDrawn="1"/>
              </p:nvSpPr>
              <p:spPr bwMode="gray">
                <a:xfrm>
                  <a:off x="414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7" name="Rectangle 572"/>
                <p:cNvSpPr>
                  <a:spLocks noChangeArrowheads="1"/>
                </p:cNvSpPr>
                <p:nvPr userDrawn="1"/>
              </p:nvSpPr>
              <p:spPr bwMode="gray">
                <a:xfrm>
                  <a:off x="418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8" name="Rectangle 573"/>
                <p:cNvSpPr>
                  <a:spLocks noChangeArrowheads="1"/>
                </p:cNvSpPr>
                <p:nvPr userDrawn="1"/>
              </p:nvSpPr>
              <p:spPr bwMode="gray">
                <a:xfrm>
                  <a:off x="421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9" name="Rectangle 574"/>
                <p:cNvSpPr>
                  <a:spLocks noChangeArrowheads="1"/>
                </p:cNvSpPr>
                <p:nvPr userDrawn="1"/>
              </p:nvSpPr>
              <p:spPr bwMode="gray">
                <a:xfrm>
                  <a:off x="425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0" name="Rectangle 575"/>
                <p:cNvSpPr>
                  <a:spLocks noChangeArrowheads="1"/>
                </p:cNvSpPr>
                <p:nvPr userDrawn="1"/>
              </p:nvSpPr>
              <p:spPr bwMode="gray">
                <a:xfrm>
                  <a:off x="429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1" name="Rectangle 576"/>
                <p:cNvSpPr>
                  <a:spLocks noChangeArrowheads="1"/>
                </p:cNvSpPr>
                <p:nvPr userDrawn="1"/>
              </p:nvSpPr>
              <p:spPr bwMode="gray">
                <a:xfrm>
                  <a:off x="432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2" name="Rectangle 577"/>
                <p:cNvSpPr>
                  <a:spLocks noChangeArrowheads="1"/>
                </p:cNvSpPr>
                <p:nvPr userDrawn="1"/>
              </p:nvSpPr>
              <p:spPr bwMode="gray">
                <a:xfrm>
                  <a:off x="435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3" name="Rectangle 578"/>
                <p:cNvSpPr>
                  <a:spLocks noChangeArrowheads="1"/>
                </p:cNvSpPr>
                <p:nvPr userDrawn="1"/>
              </p:nvSpPr>
              <p:spPr bwMode="gray">
                <a:xfrm>
                  <a:off x="440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4" name="Rectangle 579"/>
                <p:cNvSpPr>
                  <a:spLocks noChangeArrowheads="1"/>
                </p:cNvSpPr>
                <p:nvPr userDrawn="1"/>
              </p:nvSpPr>
              <p:spPr bwMode="gray">
                <a:xfrm>
                  <a:off x="443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5" name="Rectangle 580"/>
                <p:cNvSpPr>
                  <a:spLocks noChangeArrowheads="1"/>
                </p:cNvSpPr>
                <p:nvPr userDrawn="1"/>
              </p:nvSpPr>
              <p:spPr bwMode="gray">
                <a:xfrm>
                  <a:off x="446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6" name="Rectangle 581"/>
                <p:cNvSpPr>
                  <a:spLocks noChangeArrowheads="1"/>
                </p:cNvSpPr>
                <p:nvPr userDrawn="1"/>
              </p:nvSpPr>
              <p:spPr bwMode="gray">
                <a:xfrm>
                  <a:off x="450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7" name="Rectangle 582"/>
                <p:cNvSpPr>
                  <a:spLocks noChangeArrowheads="1"/>
                </p:cNvSpPr>
                <p:nvPr userDrawn="1"/>
              </p:nvSpPr>
              <p:spPr bwMode="gray">
                <a:xfrm>
                  <a:off x="454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8" name="Rectangle 583"/>
                <p:cNvSpPr>
                  <a:spLocks noChangeArrowheads="1"/>
                </p:cNvSpPr>
                <p:nvPr userDrawn="1"/>
              </p:nvSpPr>
              <p:spPr bwMode="gray">
                <a:xfrm>
                  <a:off x="4569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9" name="Rectangle 584"/>
                <p:cNvSpPr>
                  <a:spLocks noChangeArrowheads="1"/>
                </p:cNvSpPr>
                <p:nvPr userDrawn="1"/>
              </p:nvSpPr>
              <p:spPr bwMode="gray">
                <a:xfrm>
                  <a:off x="461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0" name="Rectangle 585"/>
                <p:cNvSpPr>
                  <a:spLocks noChangeArrowheads="1"/>
                </p:cNvSpPr>
                <p:nvPr userDrawn="1"/>
              </p:nvSpPr>
              <p:spPr bwMode="gray">
                <a:xfrm>
                  <a:off x="463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1" name="Rectangle 586"/>
                <p:cNvSpPr>
                  <a:spLocks noChangeArrowheads="1"/>
                </p:cNvSpPr>
                <p:nvPr userDrawn="1"/>
              </p:nvSpPr>
              <p:spPr bwMode="gray">
                <a:xfrm>
                  <a:off x="467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2" name="Rectangle 587"/>
                <p:cNvSpPr>
                  <a:spLocks noChangeArrowheads="1"/>
                </p:cNvSpPr>
                <p:nvPr userDrawn="1"/>
              </p:nvSpPr>
              <p:spPr bwMode="gray">
                <a:xfrm>
                  <a:off x="471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3" name="Rectangle 588"/>
                <p:cNvSpPr>
                  <a:spLocks noChangeArrowheads="1"/>
                </p:cNvSpPr>
                <p:nvPr userDrawn="1"/>
              </p:nvSpPr>
              <p:spPr bwMode="gray">
                <a:xfrm>
                  <a:off x="474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4" name="Rectangle 589"/>
                <p:cNvSpPr>
                  <a:spLocks noChangeArrowheads="1"/>
                </p:cNvSpPr>
                <p:nvPr userDrawn="1"/>
              </p:nvSpPr>
              <p:spPr bwMode="gray">
                <a:xfrm>
                  <a:off x="478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5" name="Rectangle 590"/>
                <p:cNvSpPr>
                  <a:spLocks noChangeArrowheads="1"/>
                </p:cNvSpPr>
                <p:nvPr userDrawn="1"/>
              </p:nvSpPr>
              <p:spPr bwMode="gray">
                <a:xfrm>
                  <a:off x="4813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6" name="Rectangle 591"/>
                <p:cNvSpPr>
                  <a:spLocks noChangeArrowheads="1"/>
                </p:cNvSpPr>
                <p:nvPr userDrawn="1"/>
              </p:nvSpPr>
              <p:spPr bwMode="gray">
                <a:xfrm>
                  <a:off x="485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7" name="Rectangle 592"/>
                <p:cNvSpPr>
                  <a:spLocks noChangeArrowheads="1"/>
                </p:cNvSpPr>
                <p:nvPr userDrawn="1"/>
              </p:nvSpPr>
              <p:spPr bwMode="gray">
                <a:xfrm>
                  <a:off x="488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8" name="Rectangle 593"/>
                <p:cNvSpPr>
                  <a:spLocks noChangeArrowheads="1"/>
                </p:cNvSpPr>
                <p:nvPr userDrawn="1"/>
              </p:nvSpPr>
              <p:spPr bwMode="gray">
                <a:xfrm>
                  <a:off x="491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9" name="Rectangle 594"/>
                <p:cNvSpPr>
                  <a:spLocks noChangeArrowheads="1"/>
                </p:cNvSpPr>
                <p:nvPr userDrawn="1"/>
              </p:nvSpPr>
              <p:spPr bwMode="gray">
                <a:xfrm>
                  <a:off x="495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0" name="Rectangle 595"/>
                <p:cNvSpPr>
                  <a:spLocks noChangeArrowheads="1"/>
                </p:cNvSpPr>
                <p:nvPr userDrawn="1"/>
              </p:nvSpPr>
              <p:spPr bwMode="gray">
                <a:xfrm>
                  <a:off x="4995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1" name="Rectangle 596"/>
                <p:cNvSpPr>
                  <a:spLocks noChangeArrowheads="1"/>
                </p:cNvSpPr>
                <p:nvPr userDrawn="1"/>
              </p:nvSpPr>
              <p:spPr bwMode="gray">
                <a:xfrm>
                  <a:off x="503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2" name="Rectangle 597"/>
                <p:cNvSpPr>
                  <a:spLocks noChangeArrowheads="1"/>
                </p:cNvSpPr>
                <p:nvPr userDrawn="1"/>
              </p:nvSpPr>
              <p:spPr bwMode="gray">
                <a:xfrm>
                  <a:off x="505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3" name="Rectangle 598"/>
                <p:cNvSpPr>
                  <a:spLocks noChangeArrowheads="1"/>
                </p:cNvSpPr>
                <p:nvPr userDrawn="1"/>
              </p:nvSpPr>
              <p:spPr bwMode="gray">
                <a:xfrm>
                  <a:off x="509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4" name="Rectangle 599"/>
                <p:cNvSpPr>
                  <a:spLocks noChangeArrowheads="1"/>
                </p:cNvSpPr>
                <p:nvPr userDrawn="1"/>
              </p:nvSpPr>
              <p:spPr bwMode="gray">
                <a:xfrm>
                  <a:off x="5126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5" name="Rectangle 600"/>
                <p:cNvSpPr>
                  <a:spLocks noChangeArrowheads="1"/>
                </p:cNvSpPr>
                <p:nvPr userDrawn="1"/>
              </p:nvSpPr>
              <p:spPr bwMode="gray">
                <a:xfrm>
                  <a:off x="516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6" name="Rectangle 601"/>
                <p:cNvSpPr>
                  <a:spLocks noChangeArrowheads="1"/>
                </p:cNvSpPr>
                <p:nvPr userDrawn="1"/>
              </p:nvSpPr>
              <p:spPr bwMode="gray">
                <a:xfrm>
                  <a:off x="5199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7" name="Rectangle 602"/>
                <p:cNvSpPr>
                  <a:spLocks noChangeArrowheads="1"/>
                </p:cNvSpPr>
                <p:nvPr userDrawn="1"/>
              </p:nvSpPr>
              <p:spPr bwMode="gray">
                <a:xfrm>
                  <a:off x="524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8" name="Rectangle 603"/>
                <p:cNvSpPr>
                  <a:spLocks noChangeArrowheads="1"/>
                </p:cNvSpPr>
                <p:nvPr userDrawn="1"/>
              </p:nvSpPr>
              <p:spPr bwMode="gray">
                <a:xfrm>
                  <a:off x="527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9" name="Rectangle 604"/>
                <p:cNvSpPr>
                  <a:spLocks noChangeArrowheads="1"/>
                </p:cNvSpPr>
                <p:nvPr userDrawn="1"/>
              </p:nvSpPr>
              <p:spPr bwMode="gray">
                <a:xfrm>
                  <a:off x="530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0" name="Rectangle 605"/>
                <p:cNvSpPr>
                  <a:spLocks noChangeArrowheads="1"/>
                </p:cNvSpPr>
                <p:nvPr userDrawn="1"/>
              </p:nvSpPr>
              <p:spPr bwMode="gray">
                <a:xfrm>
                  <a:off x="5336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1" name="Rectangle 606"/>
                <p:cNvSpPr>
                  <a:spLocks noChangeArrowheads="1"/>
                </p:cNvSpPr>
                <p:nvPr userDrawn="1"/>
              </p:nvSpPr>
              <p:spPr bwMode="gray">
                <a:xfrm>
                  <a:off x="537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2" name="Rectangle 607"/>
                <p:cNvSpPr>
                  <a:spLocks noChangeArrowheads="1"/>
                </p:cNvSpPr>
                <p:nvPr userDrawn="1"/>
              </p:nvSpPr>
              <p:spPr bwMode="gray">
                <a:xfrm>
                  <a:off x="54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3" name="Rectangle 608"/>
                <p:cNvSpPr>
                  <a:spLocks noChangeArrowheads="1"/>
                </p:cNvSpPr>
                <p:nvPr userDrawn="1"/>
              </p:nvSpPr>
              <p:spPr bwMode="gray">
                <a:xfrm>
                  <a:off x="544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4" name="Rectangle 609"/>
                <p:cNvSpPr>
                  <a:spLocks noChangeArrowheads="1"/>
                </p:cNvSpPr>
                <p:nvPr userDrawn="1"/>
              </p:nvSpPr>
              <p:spPr bwMode="gray">
                <a:xfrm>
                  <a:off x="547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5" name="Rectangle 610"/>
                <p:cNvSpPr>
                  <a:spLocks noChangeArrowheads="1"/>
                </p:cNvSpPr>
                <p:nvPr userDrawn="1"/>
              </p:nvSpPr>
              <p:spPr bwMode="gray">
                <a:xfrm>
                  <a:off x="551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6" name="Rectangle 611"/>
                <p:cNvSpPr>
                  <a:spLocks noChangeArrowheads="1"/>
                </p:cNvSpPr>
                <p:nvPr userDrawn="1"/>
              </p:nvSpPr>
              <p:spPr bwMode="gray">
                <a:xfrm>
                  <a:off x="5549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7" name="Rectangle 612"/>
                <p:cNvSpPr>
                  <a:spLocks noChangeArrowheads="1"/>
                </p:cNvSpPr>
                <p:nvPr userDrawn="1"/>
              </p:nvSpPr>
              <p:spPr bwMode="gray">
                <a:xfrm>
                  <a:off x="5587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8" name="Rectangle 613"/>
                <p:cNvSpPr>
                  <a:spLocks noChangeArrowheads="1"/>
                </p:cNvSpPr>
                <p:nvPr userDrawn="1"/>
              </p:nvSpPr>
              <p:spPr bwMode="gray">
                <a:xfrm>
                  <a:off x="561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9" name="Rectangle 614"/>
                <p:cNvSpPr>
                  <a:spLocks noChangeArrowheads="1"/>
                </p:cNvSpPr>
                <p:nvPr userDrawn="1"/>
              </p:nvSpPr>
              <p:spPr bwMode="gray">
                <a:xfrm>
                  <a:off x="565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0" name="Rectangle 615"/>
                <p:cNvSpPr>
                  <a:spLocks noChangeArrowheads="1"/>
                </p:cNvSpPr>
                <p:nvPr userDrawn="1"/>
              </p:nvSpPr>
              <p:spPr bwMode="gray">
                <a:xfrm>
                  <a:off x="569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1" name="Rectangle 616"/>
                <p:cNvSpPr>
                  <a:spLocks noChangeArrowheads="1"/>
                </p:cNvSpPr>
                <p:nvPr userDrawn="1"/>
              </p:nvSpPr>
              <p:spPr bwMode="gray">
                <a:xfrm>
                  <a:off x="573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2" name="Rectangle 617"/>
                <p:cNvSpPr>
                  <a:spLocks noChangeArrowheads="1"/>
                </p:cNvSpPr>
                <p:nvPr userDrawn="1"/>
              </p:nvSpPr>
              <p:spPr bwMode="gray">
                <a:xfrm>
                  <a:off x="576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3" name="Rectangle 618"/>
                <p:cNvSpPr>
                  <a:spLocks noChangeArrowheads="1"/>
                </p:cNvSpPr>
                <p:nvPr userDrawn="1"/>
              </p:nvSpPr>
              <p:spPr bwMode="gray">
                <a:xfrm>
                  <a:off x="579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4" name="Rectangle 619"/>
                <p:cNvSpPr>
                  <a:spLocks noChangeArrowheads="1"/>
                </p:cNvSpPr>
                <p:nvPr userDrawn="1"/>
              </p:nvSpPr>
              <p:spPr bwMode="gray">
                <a:xfrm>
                  <a:off x="583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5" name="Rectangle 620"/>
                <p:cNvSpPr>
                  <a:spLocks noChangeArrowheads="1"/>
                </p:cNvSpPr>
                <p:nvPr userDrawn="1"/>
              </p:nvSpPr>
              <p:spPr bwMode="gray">
                <a:xfrm>
                  <a:off x="587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6" name="Rectangle 621"/>
                <p:cNvSpPr>
                  <a:spLocks noChangeArrowheads="1"/>
                </p:cNvSpPr>
                <p:nvPr userDrawn="1"/>
              </p:nvSpPr>
              <p:spPr bwMode="gray">
                <a:xfrm>
                  <a:off x="590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7" name="Rectangle 622"/>
                <p:cNvSpPr>
                  <a:spLocks noChangeArrowheads="1"/>
                </p:cNvSpPr>
                <p:nvPr userDrawn="1"/>
              </p:nvSpPr>
              <p:spPr bwMode="gray">
                <a:xfrm>
                  <a:off x="5936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8" name="Rectangle 623"/>
                <p:cNvSpPr>
                  <a:spLocks noChangeArrowheads="1"/>
                </p:cNvSpPr>
                <p:nvPr userDrawn="1"/>
              </p:nvSpPr>
              <p:spPr bwMode="gray">
                <a:xfrm>
                  <a:off x="597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9" name="Rectangle 624"/>
                <p:cNvSpPr>
                  <a:spLocks noChangeArrowheads="1"/>
                </p:cNvSpPr>
                <p:nvPr userDrawn="1"/>
              </p:nvSpPr>
              <p:spPr bwMode="gray">
                <a:xfrm>
                  <a:off x="600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0" name="Rectangle 625"/>
                <p:cNvSpPr>
                  <a:spLocks noChangeArrowheads="1"/>
                </p:cNvSpPr>
                <p:nvPr userDrawn="1"/>
              </p:nvSpPr>
              <p:spPr bwMode="gray">
                <a:xfrm>
                  <a:off x="604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1" name="Rectangle 626"/>
                <p:cNvSpPr>
                  <a:spLocks noChangeArrowheads="1"/>
                </p:cNvSpPr>
                <p:nvPr userDrawn="1"/>
              </p:nvSpPr>
              <p:spPr bwMode="gray">
                <a:xfrm>
                  <a:off x="607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2" name="Rectangle 627"/>
                <p:cNvSpPr>
                  <a:spLocks noChangeArrowheads="1"/>
                </p:cNvSpPr>
                <p:nvPr userDrawn="1"/>
              </p:nvSpPr>
              <p:spPr bwMode="gray">
                <a:xfrm>
                  <a:off x="6111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3" name="Rectangle 628"/>
                <p:cNvSpPr>
                  <a:spLocks noChangeArrowheads="1"/>
                </p:cNvSpPr>
                <p:nvPr userDrawn="1"/>
              </p:nvSpPr>
              <p:spPr bwMode="gray">
                <a:xfrm>
                  <a:off x="615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4" name="Rectangle 629"/>
                <p:cNvSpPr>
                  <a:spLocks noChangeArrowheads="1"/>
                </p:cNvSpPr>
                <p:nvPr userDrawn="1"/>
              </p:nvSpPr>
              <p:spPr bwMode="gray">
                <a:xfrm>
                  <a:off x="618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5" name="Rectangle 630"/>
                <p:cNvSpPr>
                  <a:spLocks noChangeArrowheads="1"/>
                </p:cNvSpPr>
                <p:nvPr userDrawn="1"/>
              </p:nvSpPr>
              <p:spPr bwMode="gray">
                <a:xfrm>
                  <a:off x="621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6" name="Rectangle 631"/>
                <p:cNvSpPr>
                  <a:spLocks noChangeArrowheads="1"/>
                </p:cNvSpPr>
                <p:nvPr userDrawn="1"/>
              </p:nvSpPr>
              <p:spPr bwMode="gray">
                <a:xfrm>
                  <a:off x="625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7" name="Rectangle 632"/>
                <p:cNvSpPr>
                  <a:spLocks noChangeArrowheads="1"/>
                </p:cNvSpPr>
                <p:nvPr userDrawn="1"/>
              </p:nvSpPr>
              <p:spPr bwMode="gray">
                <a:xfrm>
                  <a:off x="6275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8" name="Rectangle 633"/>
                <p:cNvSpPr>
                  <a:spLocks noChangeArrowheads="1"/>
                </p:cNvSpPr>
                <p:nvPr userDrawn="1"/>
              </p:nvSpPr>
              <p:spPr bwMode="gray">
                <a:xfrm>
                  <a:off x="632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9" name="Rectangle 634"/>
                <p:cNvSpPr>
                  <a:spLocks noChangeArrowheads="1"/>
                </p:cNvSpPr>
                <p:nvPr userDrawn="1"/>
              </p:nvSpPr>
              <p:spPr bwMode="gray">
                <a:xfrm>
                  <a:off x="635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0" name="Rectangle 635"/>
                <p:cNvSpPr>
                  <a:spLocks noChangeArrowheads="1"/>
                </p:cNvSpPr>
                <p:nvPr userDrawn="1"/>
              </p:nvSpPr>
              <p:spPr bwMode="gray">
                <a:xfrm>
                  <a:off x="639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1" name="Rectangle 636"/>
                <p:cNvSpPr>
                  <a:spLocks noChangeArrowheads="1"/>
                </p:cNvSpPr>
                <p:nvPr userDrawn="1"/>
              </p:nvSpPr>
              <p:spPr bwMode="gray">
                <a:xfrm>
                  <a:off x="642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2" name="Rectangle 637"/>
                <p:cNvSpPr>
                  <a:spLocks noChangeArrowheads="1"/>
                </p:cNvSpPr>
                <p:nvPr userDrawn="1"/>
              </p:nvSpPr>
              <p:spPr bwMode="gray">
                <a:xfrm>
                  <a:off x="646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3" name="Rectangle 638"/>
                <p:cNvSpPr>
                  <a:spLocks noChangeArrowheads="1"/>
                </p:cNvSpPr>
                <p:nvPr userDrawn="1"/>
              </p:nvSpPr>
              <p:spPr bwMode="gray">
                <a:xfrm>
                  <a:off x="650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4" name="Rectangle 639"/>
                <p:cNvSpPr>
                  <a:spLocks noChangeArrowheads="1"/>
                </p:cNvSpPr>
                <p:nvPr userDrawn="1"/>
              </p:nvSpPr>
              <p:spPr bwMode="gray">
                <a:xfrm>
                  <a:off x="653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5" name="Rectangle 640"/>
                <p:cNvSpPr>
                  <a:spLocks noChangeArrowheads="1"/>
                </p:cNvSpPr>
                <p:nvPr userDrawn="1"/>
              </p:nvSpPr>
              <p:spPr bwMode="gray">
                <a:xfrm>
                  <a:off x="656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6" name="Rectangle 641"/>
                <p:cNvSpPr>
                  <a:spLocks noChangeArrowheads="1"/>
                </p:cNvSpPr>
                <p:nvPr userDrawn="1"/>
              </p:nvSpPr>
              <p:spPr bwMode="gray">
                <a:xfrm>
                  <a:off x="659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7" name="Rectangle 642"/>
                <p:cNvSpPr>
                  <a:spLocks noChangeArrowheads="1"/>
                </p:cNvSpPr>
                <p:nvPr userDrawn="1"/>
              </p:nvSpPr>
              <p:spPr bwMode="gray">
                <a:xfrm>
                  <a:off x="6635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8" name="Rectangle 643"/>
                <p:cNvSpPr>
                  <a:spLocks noChangeArrowheads="1"/>
                </p:cNvSpPr>
                <p:nvPr userDrawn="1"/>
              </p:nvSpPr>
              <p:spPr bwMode="gray">
                <a:xfrm>
                  <a:off x="667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9" name="Rectangle 644"/>
                <p:cNvSpPr>
                  <a:spLocks noChangeArrowheads="1"/>
                </p:cNvSpPr>
                <p:nvPr userDrawn="1"/>
              </p:nvSpPr>
              <p:spPr bwMode="gray">
                <a:xfrm>
                  <a:off x="67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0" name="Rectangle 645"/>
                <p:cNvSpPr>
                  <a:spLocks noChangeArrowheads="1"/>
                </p:cNvSpPr>
                <p:nvPr userDrawn="1"/>
              </p:nvSpPr>
              <p:spPr bwMode="gray">
                <a:xfrm>
                  <a:off x="673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1" name="Rectangle 646"/>
                <p:cNvSpPr>
                  <a:spLocks noChangeArrowheads="1"/>
                </p:cNvSpPr>
                <p:nvPr userDrawn="1"/>
              </p:nvSpPr>
              <p:spPr bwMode="gray">
                <a:xfrm>
                  <a:off x="677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2" name="Rectangle 647"/>
                <p:cNvSpPr>
                  <a:spLocks noChangeArrowheads="1"/>
                </p:cNvSpPr>
                <p:nvPr userDrawn="1"/>
              </p:nvSpPr>
              <p:spPr bwMode="gray">
                <a:xfrm>
                  <a:off x="68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3" name="Rectangle 648"/>
                <p:cNvSpPr>
                  <a:spLocks noChangeArrowheads="1"/>
                </p:cNvSpPr>
                <p:nvPr userDrawn="1"/>
              </p:nvSpPr>
              <p:spPr bwMode="gray">
                <a:xfrm>
                  <a:off x="684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4" name="Rectangle 649"/>
                <p:cNvSpPr>
                  <a:spLocks noChangeArrowheads="1"/>
                </p:cNvSpPr>
                <p:nvPr userDrawn="1"/>
              </p:nvSpPr>
              <p:spPr bwMode="gray">
                <a:xfrm>
                  <a:off x="688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5" name="Rectangle 650"/>
                <p:cNvSpPr>
                  <a:spLocks noChangeArrowheads="1"/>
                </p:cNvSpPr>
                <p:nvPr userDrawn="1"/>
              </p:nvSpPr>
              <p:spPr bwMode="gray">
                <a:xfrm>
                  <a:off x="691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6" name="Rectangle 651"/>
                <p:cNvSpPr>
                  <a:spLocks noChangeArrowheads="1"/>
                </p:cNvSpPr>
                <p:nvPr userDrawn="1"/>
              </p:nvSpPr>
              <p:spPr bwMode="gray">
                <a:xfrm>
                  <a:off x="695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7" name="Rectangle 652"/>
                <p:cNvSpPr>
                  <a:spLocks noChangeArrowheads="1"/>
                </p:cNvSpPr>
                <p:nvPr userDrawn="1"/>
              </p:nvSpPr>
              <p:spPr bwMode="gray">
                <a:xfrm>
                  <a:off x="699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8" name="Rectangle 653"/>
                <p:cNvSpPr>
                  <a:spLocks noChangeArrowheads="1"/>
                </p:cNvSpPr>
                <p:nvPr userDrawn="1"/>
              </p:nvSpPr>
              <p:spPr bwMode="gray">
                <a:xfrm>
                  <a:off x="702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9" name="Rectangle 654"/>
                <p:cNvSpPr>
                  <a:spLocks noChangeArrowheads="1"/>
                </p:cNvSpPr>
                <p:nvPr userDrawn="1"/>
              </p:nvSpPr>
              <p:spPr bwMode="gray">
                <a:xfrm>
                  <a:off x="7059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0" name="Rectangle 655"/>
                <p:cNvSpPr>
                  <a:spLocks noChangeArrowheads="1"/>
                </p:cNvSpPr>
                <p:nvPr userDrawn="1"/>
              </p:nvSpPr>
              <p:spPr bwMode="gray">
                <a:xfrm>
                  <a:off x="709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1" name="Rectangle 656"/>
                <p:cNvSpPr>
                  <a:spLocks noChangeArrowheads="1"/>
                </p:cNvSpPr>
                <p:nvPr userDrawn="1"/>
              </p:nvSpPr>
              <p:spPr bwMode="gray">
                <a:xfrm>
                  <a:off x="712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2" name="Rectangle 657"/>
                <p:cNvSpPr>
                  <a:spLocks noChangeArrowheads="1"/>
                </p:cNvSpPr>
                <p:nvPr userDrawn="1"/>
              </p:nvSpPr>
              <p:spPr bwMode="gray">
                <a:xfrm>
                  <a:off x="716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3" name="Rectangle 658"/>
                <p:cNvSpPr>
                  <a:spLocks noChangeArrowheads="1"/>
                </p:cNvSpPr>
                <p:nvPr userDrawn="1"/>
              </p:nvSpPr>
              <p:spPr bwMode="gray">
                <a:xfrm>
                  <a:off x="719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4" name="Rectangle 659"/>
                <p:cNvSpPr>
                  <a:spLocks noChangeArrowheads="1"/>
                </p:cNvSpPr>
                <p:nvPr userDrawn="1"/>
              </p:nvSpPr>
              <p:spPr bwMode="gray">
                <a:xfrm>
                  <a:off x="723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5" name="Rectangle 660"/>
                <p:cNvSpPr>
                  <a:spLocks noChangeArrowheads="1"/>
                </p:cNvSpPr>
                <p:nvPr userDrawn="1"/>
              </p:nvSpPr>
              <p:spPr bwMode="gray">
                <a:xfrm>
                  <a:off x="727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6" name="Rectangle 661"/>
                <p:cNvSpPr>
                  <a:spLocks noChangeArrowheads="1"/>
                </p:cNvSpPr>
                <p:nvPr userDrawn="1"/>
              </p:nvSpPr>
              <p:spPr bwMode="gray">
                <a:xfrm>
                  <a:off x="730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7" name="Rectangle 662"/>
                <p:cNvSpPr>
                  <a:spLocks noChangeArrowheads="1"/>
                </p:cNvSpPr>
                <p:nvPr userDrawn="1"/>
              </p:nvSpPr>
              <p:spPr bwMode="gray">
                <a:xfrm>
                  <a:off x="733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8" name="Rectangle 663"/>
                <p:cNvSpPr>
                  <a:spLocks noChangeArrowheads="1"/>
                </p:cNvSpPr>
                <p:nvPr userDrawn="1"/>
              </p:nvSpPr>
              <p:spPr bwMode="gray">
                <a:xfrm>
                  <a:off x="737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9" name="Rectangle 664"/>
                <p:cNvSpPr>
                  <a:spLocks noChangeArrowheads="1"/>
                </p:cNvSpPr>
                <p:nvPr userDrawn="1"/>
              </p:nvSpPr>
              <p:spPr bwMode="gray">
                <a:xfrm>
                  <a:off x="7401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0" name="Rectangle 665"/>
                <p:cNvSpPr>
                  <a:spLocks noChangeArrowheads="1"/>
                </p:cNvSpPr>
                <p:nvPr userDrawn="1"/>
              </p:nvSpPr>
              <p:spPr bwMode="gray">
                <a:xfrm>
                  <a:off x="7443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1" name="Rectangle 666"/>
                <p:cNvSpPr>
                  <a:spLocks noChangeArrowheads="1"/>
                </p:cNvSpPr>
                <p:nvPr userDrawn="1"/>
              </p:nvSpPr>
              <p:spPr bwMode="gray">
                <a:xfrm>
                  <a:off x="747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2" name="Rectangle 667"/>
                <p:cNvSpPr>
                  <a:spLocks noChangeArrowheads="1"/>
                </p:cNvSpPr>
                <p:nvPr userDrawn="1"/>
              </p:nvSpPr>
              <p:spPr bwMode="gray">
                <a:xfrm>
                  <a:off x="751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3" name="Rectangle 668"/>
                <p:cNvSpPr>
                  <a:spLocks noChangeArrowheads="1"/>
                </p:cNvSpPr>
                <p:nvPr userDrawn="1"/>
              </p:nvSpPr>
              <p:spPr bwMode="gray">
                <a:xfrm>
                  <a:off x="755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4" name="Rectangle 669"/>
                <p:cNvSpPr>
                  <a:spLocks noChangeArrowheads="1"/>
                </p:cNvSpPr>
                <p:nvPr userDrawn="1"/>
              </p:nvSpPr>
              <p:spPr bwMode="gray">
                <a:xfrm>
                  <a:off x="7577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5" name="Rectangle 670"/>
                <p:cNvSpPr>
                  <a:spLocks noChangeArrowheads="1"/>
                </p:cNvSpPr>
                <p:nvPr userDrawn="1"/>
              </p:nvSpPr>
              <p:spPr bwMode="gray">
                <a:xfrm>
                  <a:off x="762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6" name="Rectangle 671"/>
                <p:cNvSpPr>
                  <a:spLocks noChangeArrowheads="1"/>
                </p:cNvSpPr>
                <p:nvPr userDrawn="1"/>
              </p:nvSpPr>
              <p:spPr bwMode="gray">
                <a:xfrm>
                  <a:off x="764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7" name="Rectangle 672"/>
                <p:cNvSpPr>
                  <a:spLocks noChangeArrowheads="1"/>
                </p:cNvSpPr>
                <p:nvPr userDrawn="1"/>
              </p:nvSpPr>
              <p:spPr bwMode="gray">
                <a:xfrm>
                  <a:off x="769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8" name="Rectangle 673"/>
                <p:cNvSpPr>
                  <a:spLocks noChangeArrowheads="1"/>
                </p:cNvSpPr>
                <p:nvPr userDrawn="1"/>
              </p:nvSpPr>
              <p:spPr bwMode="gray">
                <a:xfrm>
                  <a:off x="772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9" name="Rectangle 674"/>
                <p:cNvSpPr>
                  <a:spLocks noChangeArrowheads="1"/>
                </p:cNvSpPr>
                <p:nvPr userDrawn="1"/>
              </p:nvSpPr>
              <p:spPr bwMode="gray">
                <a:xfrm>
                  <a:off x="776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0" name="Rectangle 675"/>
                <p:cNvSpPr>
                  <a:spLocks noChangeArrowheads="1"/>
                </p:cNvSpPr>
                <p:nvPr userDrawn="1"/>
              </p:nvSpPr>
              <p:spPr bwMode="gray">
                <a:xfrm>
                  <a:off x="779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1" name="Rectangle 676"/>
                <p:cNvSpPr>
                  <a:spLocks noChangeArrowheads="1"/>
                </p:cNvSpPr>
                <p:nvPr userDrawn="1"/>
              </p:nvSpPr>
              <p:spPr bwMode="gray">
                <a:xfrm>
                  <a:off x="782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2" name="Rectangle 677"/>
                <p:cNvSpPr>
                  <a:spLocks noChangeArrowheads="1"/>
                </p:cNvSpPr>
                <p:nvPr userDrawn="1"/>
              </p:nvSpPr>
              <p:spPr bwMode="gray">
                <a:xfrm>
                  <a:off x="786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3" name="Rectangle 678"/>
                <p:cNvSpPr>
                  <a:spLocks noChangeArrowheads="1"/>
                </p:cNvSpPr>
                <p:nvPr userDrawn="1"/>
              </p:nvSpPr>
              <p:spPr bwMode="gray">
                <a:xfrm>
                  <a:off x="789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4" name="Rectangle 679"/>
                <p:cNvSpPr>
                  <a:spLocks noChangeArrowheads="1"/>
                </p:cNvSpPr>
                <p:nvPr userDrawn="1"/>
              </p:nvSpPr>
              <p:spPr bwMode="gray">
                <a:xfrm>
                  <a:off x="793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5" name="Rectangle 680"/>
                <p:cNvSpPr>
                  <a:spLocks noChangeArrowheads="1"/>
                </p:cNvSpPr>
                <p:nvPr userDrawn="1"/>
              </p:nvSpPr>
              <p:spPr bwMode="gray">
                <a:xfrm>
                  <a:off x="797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6" name="Rectangle 681"/>
                <p:cNvSpPr>
                  <a:spLocks noChangeArrowheads="1"/>
                </p:cNvSpPr>
                <p:nvPr userDrawn="1"/>
              </p:nvSpPr>
              <p:spPr bwMode="gray">
                <a:xfrm>
                  <a:off x="800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7" name="Rectangle 682"/>
                <p:cNvSpPr>
                  <a:spLocks noChangeArrowheads="1"/>
                </p:cNvSpPr>
                <p:nvPr userDrawn="1"/>
              </p:nvSpPr>
              <p:spPr bwMode="gray">
                <a:xfrm>
                  <a:off x="803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8" name="Rectangle 683"/>
                <p:cNvSpPr>
                  <a:spLocks noChangeArrowheads="1"/>
                </p:cNvSpPr>
                <p:nvPr userDrawn="1"/>
              </p:nvSpPr>
              <p:spPr bwMode="gray">
                <a:xfrm>
                  <a:off x="807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9" name="Rectangle 684"/>
                <p:cNvSpPr>
                  <a:spLocks noChangeArrowheads="1"/>
                </p:cNvSpPr>
                <p:nvPr userDrawn="1"/>
              </p:nvSpPr>
              <p:spPr bwMode="gray">
                <a:xfrm>
                  <a:off x="811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40" name="Rectangle 685"/>
                <p:cNvSpPr>
                  <a:spLocks noChangeArrowheads="1"/>
                </p:cNvSpPr>
                <p:nvPr userDrawn="1"/>
              </p:nvSpPr>
              <p:spPr bwMode="gray">
                <a:xfrm>
                  <a:off x="814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41" name="Rectangle 686"/>
                <p:cNvSpPr>
                  <a:spLocks noChangeArrowheads="1"/>
                </p:cNvSpPr>
                <p:nvPr userDrawn="1"/>
              </p:nvSpPr>
              <p:spPr bwMode="gray">
                <a:xfrm>
                  <a:off x="8178" y="1349"/>
                  <a:ext cx="15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</p:grpSp>
          <p:sp>
            <p:nvSpPr>
              <p:cNvPr id="111" name="Rectangle 687"/>
              <p:cNvSpPr>
                <a:spLocks noChangeArrowheads="1"/>
              </p:cNvSpPr>
              <p:nvPr userDrawn="1"/>
            </p:nvSpPr>
            <p:spPr bwMode="gray">
              <a:xfrm>
                <a:off x="0" y="3839"/>
                <a:ext cx="5763" cy="227"/>
              </a:xfrm>
              <a:prstGeom prst="rect">
                <a:avLst/>
              </a:prstGeom>
              <a:solidFill>
                <a:schemeClr val="bg1">
                  <a:alpha val="14999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</p:grpSp>
        <p:sp>
          <p:nvSpPr>
            <p:cNvPr id="9" name="Rectangle 688"/>
            <p:cNvSpPr>
              <a:spLocks noChangeArrowheads="1"/>
            </p:cNvSpPr>
            <p:nvPr userDrawn="1"/>
          </p:nvSpPr>
          <p:spPr bwMode="gray">
            <a:xfrm>
              <a:off x="1955" y="2313"/>
              <a:ext cx="153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buClrTx/>
                <a:buSzTx/>
                <a:buFontTx/>
                <a:buNone/>
                <a:defRPr/>
              </a:pPr>
              <a:r>
                <a:rPr lang="fr-FR" sz="1400" b="1">
                  <a:solidFill>
                    <a:srgbClr val="FFFFFF"/>
                  </a:solidFill>
                  <a:effectLst/>
                  <a:latin typeface="Trebuchet MS" pitchFamily="34" charset="0"/>
                </a:rPr>
                <a:t>JOINING UP GOVERNMENTS</a:t>
              </a:r>
            </a:p>
          </p:txBody>
        </p:sp>
        <p:sp>
          <p:nvSpPr>
            <p:cNvPr id="10" name="Text Box 689"/>
            <p:cNvSpPr txBox="1">
              <a:spLocks noChangeArrowheads="1"/>
            </p:cNvSpPr>
            <p:nvPr userDrawn="1"/>
          </p:nvSpPr>
          <p:spPr bwMode="gray">
            <a:xfrm>
              <a:off x="4512" y="2301"/>
              <a:ext cx="48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9pPr>
            </a:lstStyle>
            <a:p>
              <a:pPr algn="r" eaLnBrk="1" hangingPunct="1">
                <a:buClrTx/>
                <a:buSzTx/>
                <a:buFontTx/>
                <a:buNone/>
              </a:pPr>
              <a:r>
                <a:rPr lang="en-GB" sz="800" b="1">
                  <a:solidFill>
                    <a:srgbClr val="FFFFFF"/>
                  </a:solidFill>
                  <a:effectLst/>
                </a:rPr>
                <a:t>EUROPEAN</a:t>
              </a:r>
              <a:br>
                <a:rPr lang="en-GB" sz="800" b="1">
                  <a:solidFill>
                    <a:srgbClr val="FFFFFF"/>
                  </a:solidFill>
                  <a:effectLst/>
                </a:rPr>
              </a:br>
              <a:r>
                <a:rPr lang="en-GB" sz="800" b="1">
                  <a:solidFill>
                    <a:srgbClr val="FFFFFF"/>
                  </a:solidFill>
                  <a:effectLst/>
                </a:rPr>
                <a:t>COMMISSION</a:t>
              </a:r>
              <a:endParaRPr lang="en-GB" sz="800">
                <a:solidFill>
                  <a:srgbClr val="FFFFFF"/>
                </a:solidFill>
                <a:effectLst/>
              </a:endParaRPr>
            </a:p>
          </p:txBody>
        </p:sp>
        <p:grpSp>
          <p:nvGrpSpPr>
            <p:cNvPr id="11" name="Group 690"/>
            <p:cNvGrpSpPr>
              <a:grpSpLocks noChangeAspect="1"/>
            </p:cNvGrpSpPr>
            <p:nvPr userDrawn="1"/>
          </p:nvGrpSpPr>
          <p:grpSpPr bwMode="auto">
            <a:xfrm>
              <a:off x="4995" y="2296"/>
              <a:ext cx="358" cy="227"/>
              <a:chOff x="252" y="4012"/>
              <a:chExt cx="396" cy="254"/>
            </a:xfrm>
          </p:grpSpPr>
          <p:sp>
            <p:nvSpPr>
              <p:cNvPr id="12" name="Rectangle 691"/>
              <p:cNvSpPr>
                <a:spLocks noChangeAspect="1" noChangeArrowheads="1"/>
              </p:cNvSpPr>
              <p:nvPr userDrawn="1"/>
            </p:nvSpPr>
            <p:spPr bwMode="gray">
              <a:xfrm>
                <a:off x="252" y="4012"/>
                <a:ext cx="396" cy="254"/>
              </a:xfrm>
              <a:prstGeom prst="rect">
                <a:avLst/>
              </a:prstGeom>
              <a:solidFill>
                <a:srgbClr val="07479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3" name="Rectangle 692"/>
              <p:cNvSpPr>
                <a:spLocks noChangeAspect="1" noChangeArrowheads="1"/>
              </p:cNvSpPr>
              <p:nvPr userDrawn="1"/>
            </p:nvSpPr>
            <p:spPr bwMode="gray">
              <a:xfrm>
                <a:off x="252" y="4012"/>
                <a:ext cx="396" cy="254"/>
              </a:xfrm>
              <a:prstGeom prst="rect">
                <a:avLst/>
              </a:prstGeom>
              <a:noFill/>
              <a:ln w="317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4" name="Freeform 693"/>
              <p:cNvSpPr>
                <a:spLocks noChangeAspect="1"/>
              </p:cNvSpPr>
              <p:nvPr userDrawn="1"/>
            </p:nvSpPr>
            <p:spPr bwMode="gray">
              <a:xfrm>
                <a:off x="398" y="4210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40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40">
                    <a:moveTo>
                      <a:pt x="10" y="15"/>
                    </a:moveTo>
                    <a:lnTo>
                      <a:pt x="0" y="40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5" name="Freeform 694"/>
              <p:cNvSpPr>
                <a:spLocks noChangeAspect="1"/>
              </p:cNvSpPr>
              <p:nvPr userDrawn="1"/>
            </p:nvSpPr>
            <p:spPr bwMode="gray">
              <a:xfrm>
                <a:off x="398" y="4210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15" h="40">
                    <a:moveTo>
                      <a:pt x="10" y="15"/>
                    </a:moveTo>
                    <a:lnTo>
                      <a:pt x="0" y="40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6" name="Freeform 695"/>
              <p:cNvSpPr>
                <a:spLocks noChangeAspect="1"/>
              </p:cNvSpPr>
              <p:nvPr userDrawn="1"/>
            </p:nvSpPr>
            <p:spPr bwMode="gray">
              <a:xfrm>
                <a:off x="394" y="420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0"/>
                  </a:cxn>
                  <a:cxn ang="0">
                    <a:pos x="0" y="20"/>
                  </a:cxn>
                  <a:cxn ang="0">
                    <a:pos x="20" y="35"/>
                  </a:cxn>
                  <a:cxn ang="0">
                    <a:pos x="25" y="20"/>
                  </a:cxn>
                </a:cxnLst>
                <a:rect l="0" t="0" r="r" b="b"/>
                <a:pathLst>
                  <a:path w="65" h="60">
                    <a:moveTo>
                      <a:pt x="25" y="20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0"/>
                    </a:lnTo>
                    <a:lnTo>
                      <a:pt x="0" y="20"/>
                    </a:lnTo>
                    <a:lnTo>
                      <a:pt x="20" y="35"/>
                    </a:lnTo>
                    <a:lnTo>
                      <a:pt x="25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7" name="Freeform 696"/>
              <p:cNvSpPr>
                <a:spLocks noChangeAspect="1"/>
              </p:cNvSpPr>
              <p:nvPr userDrawn="1"/>
            </p:nvSpPr>
            <p:spPr bwMode="gray">
              <a:xfrm>
                <a:off x="394" y="420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0"/>
                  </a:cxn>
                  <a:cxn ang="0">
                    <a:pos x="0" y="20"/>
                  </a:cxn>
                  <a:cxn ang="0">
                    <a:pos x="20" y="35"/>
                  </a:cxn>
                </a:cxnLst>
                <a:rect l="0" t="0" r="r" b="b"/>
                <a:pathLst>
                  <a:path w="65" h="60">
                    <a:moveTo>
                      <a:pt x="25" y="20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0"/>
                    </a:lnTo>
                    <a:lnTo>
                      <a:pt x="0" y="20"/>
                    </a:lnTo>
                    <a:lnTo>
                      <a:pt x="2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8" name="Freeform 697"/>
              <p:cNvSpPr>
                <a:spLocks noChangeAspect="1"/>
              </p:cNvSpPr>
              <p:nvPr userDrawn="1"/>
            </p:nvSpPr>
            <p:spPr bwMode="gray">
              <a:xfrm>
                <a:off x="402" y="4202"/>
                <a:ext cx="11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3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9" name="Freeform 698"/>
              <p:cNvSpPr>
                <a:spLocks noChangeAspect="1"/>
              </p:cNvSpPr>
              <p:nvPr userDrawn="1"/>
            </p:nvSpPr>
            <p:spPr bwMode="gray">
              <a:xfrm>
                <a:off x="402" y="4202"/>
                <a:ext cx="11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35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0" name="Freeform 699"/>
              <p:cNvSpPr>
                <a:spLocks noChangeAspect="1"/>
              </p:cNvSpPr>
              <p:nvPr userDrawn="1"/>
            </p:nvSpPr>
            <p:spPr bwMode="gray">
              <a:xfrm>
                <a:off x="394" y="4210"/>
                <a:ext cx="10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1" name="Line 700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94" y="4210"/>
                <a:ext cx="10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2" name="Freeform 701"/>
              <p:cNvSpPr>
                <a:spLocks noChangeAspect="1"/>
              </p:cNvSpPr>
              <p:nvPr userDrawn="1"/>
            </p:nvSpPr>
            <p:spPr bwMode="gray">
              <a:xfrm>
                <a:off x="364" y="4180"/>
                <a:ext cx="4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3" name="Freeform 702"/>
              <p:cNvSpPr>
                <a:spLocks noChangeAspect="1"/>
              </p:cNvSpPr>
              <p:nvPr userDrawn="1"/>
            </p:nvSpPr>
            <p:spPr bwMode="gray">
              <a:xfrm>
                <a:off x="364" y="4180"/>
                <a:ext cx="4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4" name="Freeform 703"/>
              <p:cNvSpPr>
                <a:spLocks noChangeAspect="1"/>
              </p:cNvSpPr>
              <p:nvPr userDrawn="1"/>
            </p:nvSpPr>
            <p:spPr bwMode="gray">
              <a:xfrm>
                <a:off x="358" y="4170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  <a:cxn ang="0">
                    <a:pos x="25" y="25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5" name="Freeform 704"/>
              <p:cNvSpPr>
                <a:spLocks noChangeAspect="1"/>
              </p:cNvSpPr>
              <p:nvPr userDrawn="1"/>
            </p:nvSpPr>
            <p:spPr bwMode="gray">
              <a:xfrm>
                <a:off x="358" y="4170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6" name="Freeform 705"/>
              <p:cNvSpPr>
                <a:spLocks noChangeAspect="1"/>
              </p:cNvSpPr>
              <p:nvPr userDrawn="1"/>
            </p:nvSpPr>
            <p:spPr bwMode="gray">
              <a:xfrm>
                <a:off x="366" y="4170"/>
                <a:ext cx="14" cy="26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7" name="Freeform 706"/>
              <p:cNvSpPr>
                <a:spLocks noChangeAspect="1"/>
              </p:cNvSpPr>
              <p:nvPr userDrawn="1"/>
            </p:nvSpPr>
            <p:spPr bwMode="gray">
              <a:xfrm>
                <a:off x="366" y="4170"/>
                <a:ext cx="14" cy="26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8" name="Freeform 707"/>
              <p:cNvSpPr>
                <a:spLocks noChangeAspect="1"/>
              </p:cNvSpPr>
              <p:nvPr userDrawn="1"/>
            </p:nvSpPr>
            <p:spPr bwMode="gray">
              <a:xfrm>
                <a:off x="358" y="4180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9" name="Line 708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58" y="4180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0" name="Freeform 709"/>
              <p:cNvSpPr>
                <a:spLocks noChangeAspect="1"/>
              </p:cNvSpPr>
              <p:nvPr userDrawn="1"/>
            </p:nvSpPr>
            <p:spPr bwMode="gray">
              <a:xfrm>
                <a:off x="442" y="4220"/>
                <a:ext cx="2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40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40">
                    <a:moveTo>
                      <a:pt x="5" y="15"/>
                    </a:moveTo>
                    <a:lnTo>
                      <a:pt x="0" y="40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1" name="Freeform 710"/>
              <p:cNvSpPr>
                <a:spLocks noChangeAspect="1"/>
              </p:cNvSpPr>
              <p:nvPr userDrawn="1"/>
            </p:nvSpPr>
            <p:spPr bwMode="gray">
              <a:xfrm>
                <a:off x="442" y="4220"/>
                <a:ext cx="2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10" h="40">
                    <a:moveTo>
                      <a:pt x="5" y="15"/>
                    </a:moveTo>
                    <a:lnTo>
                      <a:pt x="0" y="40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2" name="Freeform 711"/>
              <p:cNvSpPr>
                <a:spLocks noChangeAspect="1"/>
              </p:cNvSpPr>
              <p:nvPr userDrawn="1"/>
            </p:nvSpPr>
            <p:spPr bwMode="gray">
              <a:xfrm>
                <a:off x="436" y="421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  <a:cxn ang="0">
                    <a:pos x="25" y="20"/>
                  </a:cxn>
                </a:cxnLst>
                <a:rect l="0" t="0" r="r" b="b"/>
                <a:pathLst>
                  <a:path w="70" h="60">
                    <a:moveTo>
                      <a:pt x="25" y="20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  <a:lnTo>
                      <a:pt x="25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3" name="Freeform 712"/>
              <p:cNvSpPr>
                <a:spLocks noChangeAspect="1"/>
              </p:cNvSpPr>
              <p:nvPr userDrawn="1"/>
            </p:nvSpPr>
            <p:spPr bwMode="gray">
              <a:xfrm>
                <a:off x="436" y="421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</a:cxnLst>
                <a:rect l="0" t="0" r="r" b="b"/>
                <a:pathLst>
                  <a:path w="70" h="60">
                    <a:moveTo>
                      <a:pt x="25" y="20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4" name="Freeform 713"/>
              <p:cNvSpPr>
                <a:spLocks noChangeAspect="1"/>
              </p:cNvSpPr>
              <p:nvPr userDrawn="1"/>
            </p:nvSpPr>
            <p:spPr bwMode="gray">
              <a:xfrm>
                <a:off x="444" y="4212"/>
                <a:ext cx="11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35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5" name="Freeform 714"/>
              <p:cNvSpPr>
                <a:spLocks noChangeAspect="1"/>
              </p:cNvSpPr>
              <p:nvPr userDrawn="1"/>
            </p:nvSpPr>
            <p:spPr bwMode="gray">
              <a:xfrm>
                <a:off x="444" y="4212"/>
                <a:ext cx="11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35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6" name="Freeform 715"/>
              <p:cNvSpPr>
                <a:spLocks noChangeAspect="1"/>
              </p:cNvSpPr>
              <p:nvPr userDrawn="1"/>
            </p:nvSpPr>
            <p:spPr bwMode="gray">
              <a:xfrm>
                <a:off x="436" y="4220"/>
                <a:ext cx="9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7" name="Line 716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36" y="4220"/>
                <a:ext cx="9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8" name="Freeform 717"/>
              <p:cNvSpPr>
                <a:spLocks noChangeAspect="1"/>
              </p:cNvSpPr>
              <p:nvPr userDrawn="1"/>
            </p:nvSpPr>
            <p:spPr bwMode="gray">
              <a:xfrm>
                <a:off x="354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9" name="Freeform 718"/>
              <p:cNvSpPr>
                <a:spLocks noChangeAspect="1"/>
              </p:cNvSpPr>
              <p:nvPr userDrawn="1"/>
            </p:nvSpPr>
            <p:spPr bwMode="gray">
              <a:xfrm>
                <a:off x="354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0" name="Freeform 719"/>
              <p:cNvSpPr>
                <a:spLocks noChangeAspect="1"/>
              </p:cNvSpPr>
              <p:nvPr userDrawn="1"/>
            </p:nvSpPr>
            <p:spPr bwMode="gray">
              <a:xfrm>
                <a:off x="348" y="4124"/>
                <a:ext cx="23" cy="25"/>
              </a:xfrm>
              <a:custGeom>
                <a:avLst/>
                <a:gdLst/>
                <a:ahLst/>
                <a:cxnLst>
                  <a:cxn ang="0">
                    <a:pos x="24" y="25"/>
                  </a:cxn>
                  <a:cxn ang="0">
                    <a:pos x="34" y="0"/>
                  </a:cxn>
                  <a:cxn ang="0">
                    <a:pos x="14" y="60"/>
                  </a:cxn>
                  <a:cxn ang="0">
                    <a:pos x="64" y="25"/>
                  </a:cxn>
                  <a:cxn ang="0">
                    <a:pos x="0" y="25"/>
                  </a:cxn>
                  <a:cxn ang="0">
                    <a:pos x="19" y="40"/>
                  </a:cxn>
                  <a:cxn ang="0">
                    <a:pos x="24" y="25"/>
                  </a:cxn>
                </a:cxnLst>
                <a:rect l="0" t="0" r="r" b="b"/>
                <a:pathLst>
                  <a:path w="64" h="60">
                    <a:moveTo>
                      <a:pt x="24" y="25"/>
                    </a:moveTo>
                    <a:lnTo>
                      <a:pt x="34" y="0"/>
                    </a:lnTo>
                    <a:lnTo>
                      <a:pt x="14" y="60"/>
                    </a:lnTo>
                    <a:lnTo>
                      <a:pt x="64" y="25"/>
                    </a:lnTo>
                    <a:lnTo>
                      <a:pt x="0" y="25"/>
                    </a:lnTo>
                    <a:lnTo>
                      <a:pt x="19" y="40"/>
                    </a:lnTo>
                    <a:lnTo>
                      <a:pt x="24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1" name="Freeform 720"/>
              <p:cNvSpPr>
                <a:spLocks noChangeAspect="1"/>
              </p:cNvSpPr>
              <p:nvPr userDrawn="1"/>
            </p:nvSpPr>
            <p:spPr bwMode="gray">
              <a:xfrm>
                <a:off x="348" y="4124"/>
                <a:ext cx="23" cy="25"/>
              </a:xfrm>
              <a:custGeom>
                <a:avLst/>
                <a:gdLst/>
                <a:ahLst/>
                <a:cxnLst>
                  <a:cxn ang="0">
                    <a:pos x="24" y="25"/>
                  </a:cxn>
                  <a:cxn ang="0">
                    <a:pos x="34" y="0"/>
                  </a:cxn>
                  <a:cxn ang="0">
                    <a:pos x="14" y="60"/>
                  </a:cxn>
                  <a:cxn ang="0">
                    <a:pos x="64" y="25"/>
                  </a:cxn>
                  <a:cxn ang="0">
                    <a:pos x="0" y="25"/>
                  </a:cxn>
                  <a:cxn ang="0">
                    <a:pos x="19" y="40"/>
                  </a:cxn>
                </a:cxnLst>
                <a:rect l="0" t="0" r="r" b="b"/>
                <a:pathLst>
                  <a:path w="64" h="60">
                    <a:moveTo>
                      <a:pt x="24" y="25"/>
                    </a:moveTo>
                    <a:lnTo>
                      <a:pt x="34" y="0"/>
                    </a:lnTo>
                    <a:lnTo>
                      <a:pt x="14" y="60"/>
                    </a:lnTo>
                    <a:lnTo>
                      <a:pt x="64" y="25"/>
                    </a:lnTo>
                    <a:lnTo>
                      <a:pt x="0" y="25"/>
                    </a:lnTo>
                    <a:lnTo>
                      <a:pt x="19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2" name="Freeform 721"/>
              <p:cNvSpPr>
                <a:spLocks noChangeAspect="1"/>
              </p:cNvSpPr>
              <p:nvPr userDrawn="1"/>
            </p:nvSpPr>
            <p:spPr bwMode="gray">
              <a:xfrm>
                <a:off x="356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3" name="Freeform 722"/>
              <p:cNvSpPr>
                <a:spLocks noChangeAspect="1"/>
              </p:cNvSpPr>
              <p:nvPr userDrawn="1"/>
            </p:nvSpPr>
            <p:spPr bwMode="gray">
              <a:xfrm>
                <a:off x="356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4" name="Freeform 723"/>
              <p:cNvSpPr>
                <a:spLocks noChangeAspect="1"/>
              </p:cNvSpPr>
              <p:nvPr userDrawn="1"/>
            </p:nvSpPr>
            <p:spPr bwMode="gray">
              <a:xfrm>
                <a:off x="348" y="4134"/>
                <a:ext cx="8" cy="6"/>
              </a:xfrm>
              <a:custGeom>
                <a:avLst/>
                <a:gdLst/>
                <a:ahLst/>
                <a:cxnLst>
                  <a:cxn ang="0">
                    <a:pos x="19" y="15"/>
                  </a:cxn>
                  <a:cxn ang="0">
                    <a:pos x="0" y="0"/>
                  </a:cxn>
                  <a:cxn ang="0">
                    <a:pos x="19" y="15"/>
                  </a:cxn>
                </a:cxnLst>
                <a:rect l="0" t="0" r="r" b="b"/>
                <a:pathLst>
                  <a:path w="19" h="15">
                    <a:moveTo>
                      <a:pt x="19" y="15"/>
                    </a:moveTo>
                    <a:lnTo>
                      <a:pt x="0" y="0"/>
                    </a:lnTo>
                    <a:lnTo>
                      <a:pt x="19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5" name="Line 724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48" y="4134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6" name="Freeform 725"/>
              <p:cNvSpPr>
                <a:spLocks noChangeAspect="1"/>
              </p:cNvSpPr>
              <p:nvPr userDrawn="1"/>
            </p:nvSpPr>
            <p:spPr bwMode="gray">
              <a:xfrm>
                <a:off x="396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7" name="Freeform 726"/>
              <p:cNvSpPr>
                <a:spLocks noChangeAspect="1"/>
              </p:cNvSpPr>
              <p:nvPr userDrawn="1"/>
            </p:nvSpPr>
            <p:spPr bwMode="gray">
              <a:xfrm>
                <a:off x="396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8" name="Freeform 727"/>
              <p:cNvSpPr>
                <a:spLocks noChangeAspect="1"/>
              </p:cNvSpPr>
              <p:nvPr userDrawn="1"/>
            </p:nvSpPr>
            <p:spPr bwMode="gray">
              <a:xfrm>
                <a:off x="390" y="4052"/>
                <a:ext cx="28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  <a:cxn ang="0">
                    <a:pos x="25" y="20"/>
                  </a:cxn>
                </a:cxnLst>
                <a:rect l="0" t="0" r="r" b="b"/>
                <a:pathLst>
                  <a:path w="70" h="55">
                    <a:moveTo>
                      <a:pt x="25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  <a:lnTo>
                      <a:pt x="25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9" name="Freeform 728"/>
              <p:cNvSpPr>
                <a:spLocks noChangeAspect="1"/>
              </p:cNvSpPr>
              <p:nvPr userDrawn="1"/>
            </p:nvSpPr>
            <p:spPr bwMode="gray">
              <a:xfrm>
                <a:off x="390" y="4052"/>
                <a:ext cx="28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</a:cxnLst>
                <a:rect l="0" t="0" r="r" b="b"/>
                <a:pathLst>
                  <a:path w="70" h="55">
                    <a:moveTo>
                      <a:pt x="25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0" name="Freeform 729"/>
              <p:cNvSpPr>
                <a:spLocks noChangeAspect="1"/>
              </p:cNvSpPr>
              <p:nvPr userDrawn="1"/>
            </p:nvSpPr>
            <p:spPr bwMode="gray">
              <a:xfrm>
                <a:off x="398" y="4052"/>
                <a:ext cx="14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55"/>
                  </a:cxn>
                  <a:cxn ang="0">
                    <a:pos x="15" y="4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35" h="55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55"/>
                    </a:lnTo>
                    <a:lnTo>
                      <a:pt x="15" y="45"/>
                    </a:lnTo>
                    <a:lnTo>
                      <a:pt x="0" y="35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1" name="Freeform 730"/>
              <p:cNvSpPr>
                <a:spLocks noChangeAspect="1"/>
              </p:cNvSpPr>
              <p:nvPr userDrawn="1"/>
            </p:nvSpPr>
            <p:spPr bwMode="gray">
              <a:xfrm>
                <a:off x="398" y="4052"/>
                <a:ext cx="14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55"/>
                  </a:cxn>
                  <a:cxn ang="0">
                    <a:pos x="15" y="45"/>
                  </a:cxn>
                  <a:cxn ang="0">
                    <a:pos x="0" y="35"/>
                  </a:cxn>
                </a:cxnLst>
                <a:rect l="0" t="0" r="r" b="b"/>
                <a:pathLst>
                  <a:path w="35" h="55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55"/>
                    </a:lnTo>
                    <a:lnTo>
                      <a:pt x="15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2" name="Freeform 731"/>
              <p:cNvSpPr>
                <a:spLocks noChangeAspect="1"/>
              </p:cNvSpPr>
              <p:nvPr userDrawn="1"/>
            </p:nvSpPr>
            <p:spPr bwMode="gray">
              <a:xfrm>
                <a:off x="390" y="4060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3" name="Line 732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90" y="4060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4" name="Freeform 733"/>
              <p:cNvSpPr>
                <a:spLocks noChangeAspect="1"/>
              </p:cNvSpPr>
              <p:nvPr userDrawn="1"/>
            </p:nvSpPr>
            <p:spPr bwMode="gray">
              <a:xfrm>
                <a:off x="364" y="4091"/>
                <a:ext cx="8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5" name="Freeform 734"/>
              <p:cNvSpPr>
                <a:spLocks noChangeAspect="1"/>
              </p:cNvSpPr>
              <p:nvPr userDrawn="1"/>
            </p:nvSpPr>
            <p:spPr bwMode="gray">
              <a:xfrm>
                <a:off x="364" y="4091"/>
                <a:ext cx="8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6" name="Freeform 735"/>
              <p:cNvSpPr>
                <a:spLocks noChangeAspect="1"/>
              </p:cNvSpPr>
              <p:nvPr userDrawn="1"/>
            </p:nvSpPr>
            <p:spPr bwMode="gray">
              <a:xfrm>
                <a:off x="358" y="4084"/>
                <a:ext cx="28" cy="22"/>
              </a:xfrm>
              <a:custGeom>
                <a:avLst/>
                <a:gdLst/>
                <a:ahLst/>
                <a:cxnLst>
                  <a:cxn ang="0">
                    <a:pos x="30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  <a:cxn ang="0">
                    <a:pos x="30" y="20"/>
                  </a:cxn>
                </a:cxnLst>
                <a:rect l="0" t="0" r="r" b="b"/>
                <a:pathLst>
                  <a:path w="70" h="55">
                    <a:moveTo>
                      <a:pt x="30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  <a:lnTo>
                      <a:pt x="30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7" name="Freeform 736"/>
              <p:cNvSpPr>
                <a:spLocks noChangeAspect="1"/>
              </p:cNvSpPr>
              <p:nvPr userDrawn="1"/>
            </p:nvSpPr>
            <p:spPr bwMode="gray">
              <a:xfrm>
                <a:off x="358" y="4084"/>
                <a:ext cx="28" cy="22"/>
              </a:xfrm>
              <a:custGeom>
                <a:avLst/>
                <a:gdLst/>
                <a:ahLst/>
                <a:cxnLst>
                  <a:cxn ang="0">
                    <a:pos x="30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</a:cxnLst>
                <a:rect l="0" t="0" r="r" b="b"/>
                <a:pathLst>
                  <a:path w="70" h="55">
                    <a:moveTo>
                      <a:pt x="30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8" name="Freeform 737"/>
              <p:cNvSpPr>
                <a:spLocks noChangeAspect="1"/>
              </p:cNvSpPr>
              <p:nvPr userDrawn="1"/>
            </p:nvSpPr>
            <p:spPr bwMode="gray">
              <a:xfrm>
                <a:off x="368" y="4084"/>
                <a:ext cx="12" cy="22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55"/>
                  </a:cxn>
                  <a:cxn ang="0">
                    <a:pos x="10" y="4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30" h="55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55"/>
                    </a:lnTo>
                    <a:lnTo>
                      <a:pt x="10" y="45"/>
                    </a:lnTo>
                    <a:lnTo>
                      <a:pt x="0" y="3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9" name="Freeform 738"/>
              <p:cNvSpPr>
                <a:spLocks noChangeAspect="1"/>
              </p:cNvSpPr>
              <p:nvPr userDrawn="1"/>
            </p:nvSpPr>
            <p:spPr bwMode="gray">
              <a:xfrm>
                <a:off x="368" y="4084"/>
                <a:ext cx="12" cy="22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55"/>
                  </a:cxn>
                  <a:cxn ang="0">
                    <a:pos x="10" y="45"/>
                  </a:cxn>
                  <a:cxn ang="0">
                    <a:pos x="0" y="35"/>
                  </a:cxn>
                </a:cxnLst>
                <a:rect l="0" t="0" r="r" b="b"/>
                <a:pathLst>
                  <a:path w="30" h="55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55"/>
                    </a:lnTo>
                    <a:lnTo>
                      <a:pt x="10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0" name="Freeform 739"/>
              <p:cNvSpPr>
                <a:spLocks noChangeAspect="1"/>
              </p:cNvSpPr>
              <p:nvPr userDrawn="1"/>
            </p:nvSpPr>
            <p:spPr bwMode="gray">
              <a:xfrm>
                <a:off x="360" y="4091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1" name="Line 740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60" y="4091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2" name="Freeform 741"/>
              <p:cNvSpPr>
                <a:spLocks noChangeAspect="1"/>
              </p:cNvSpPr>
              <p:nvPr userDrawn="1"/>
            </p:nvSpPr>
            <p:spPr bwMode="gray">
              <a:xfrm>
                <a:off x="442" y="4048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3" name="Freeform 742"/>
              <p:cNvSpPr>
                <a:spLocks noChangeAspect="1"/>
              </p:cNvSpPr>
              <p:nvPr userDrawn="1"/>
            </p:nvSpPr>
            <p:spPr bwMode="gray">
              <a:xfrm>
                <a:off x="442" y="4048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4" name="Freeform 743"/>
              <p:cNvSpPr>
                <a:spLocks noChangeAspect="1"/>
              </p:cNvSpPr>
              <p:nvPr userDrawn="1"/>
            </p:nvSpPr>
            <p:spPr bwMode="gray">
              <a:xfrm>
                <a:off x="438" y="4038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5" name="Freeform 744"/>
              <p:cNvSpPr>
                <a:spLocks noChangeAspect="1"/>
              </p:cNvSpPr>
              <p:nvPr userDrawn="1"/>
            </p:nvSpPr>
            <p:spPr bwMode="gray">
              <a:xfrm>
                <a:off x="438" y="4038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6" name="Freeform 745"/>
              <p:cNvSpPr>
                <a:spLocks noChangeAspect="1"/>
              </p:cNvSpPr>
              <p:nvPr userDrawn="1"/>
            </p:nvSpPr>
            <p:spPr bwMode="gray">
              <a:xfrm>
                <a:off x="446" y="4038"/>
                <a:ext cx="12" cy="26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4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7" name="Freeform 746"/>
              <p:cNvSpPr>
                <a:spLocks noChangeAspect="1"/>
              </p:cNvSpPr>
              <p:nvPr userDrawn="1"/>
            </p:nvSpPr>
            <p:spPr bwMode="gray">
              <a:xfrm>
                <a:off x="446" y="4038"/>
                <a:ext cx="12" cy="26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4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8" name="Freeform 747"/>
              <p:cNvSpPr>
                <a:spLocks noChangeAspect="1"/>
              </p:cNvSpPr>
              <p:nvPr userDrawn="1"/>
            </p:nvSpPr>
            <p:spPr bwMode="gray">
              <a:xfrm>
                <a:off x="438" y="4048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9" name="Line 748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38" y="4048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0" name="Freeform 749"/>
              <p:cNvSpPr>
                <a:spLocks noChangeAspect="1"/>
              </p:cNvSpPr>
              <p:nvPr userDrawn="1"/>
            </p:nvSpPr>
            <p:spPr bwMode="gray">
              <a:xfrm>
                <a:off x="488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1" name="Freeform 750"/>
              <p:cNvSpPr>
                <a:spLocks noChangeAspect="1"/>
              </p:cNvSpPr>
              <p:nvPr userDrawn="1"/>
            </p:nvSpPr>
            <p:spPr bwMode="gray">
              <a:xfrm>
                <a:off x="488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2" name="Freeform 751"/>
              <p:cNvSpPr>
                <a:spLocks noChangeAspect="1"/>
              </p:cNvSpPr>
              <p:nvPr userDrawn="1"/>
            </p:nvSpPr>
            <p:spPr bwMode="gray">
              <a:xfrm>
                <a:off x="482" y="4050"/>
                <a:ext cx="28" cy="23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3" name="Freeform 752"/>
              <p:cNvSpPr>
                <a:spLocks noChangeAspect="1"/>
              </p:cNvSpPr>
              <p:nvPr userDrawn="1"/>
            </p:nvSpPr>
            <p:spPr bwMode="gray">
              <a:xfrm>
                <a:off x="482" y="4050"/>
                <a:ext cx="28" cy="23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4" name="Freeform 753"/>
              <p:cNvSpPr>
                <a:spLocks noChangeAspect="1"/>
              </p:cNvSpPr>
              <p:nvPr userDrawn="1"/>
            </p:nvSpPr>
            <p:spPr bwMode="gray">
              <a:xfrm>
                <a:off x="490" y="4050"/>
                <a:ext cx="14" cy="23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5" name="Freeform 754"/>
              <p:cNvSpPr>
                <a:spLocks noChangeAspect="1"/>
              </p:cNvSpPr>
              <p:nvPr userDrawn="1"/>
            </p:nvSpPr>
            <p:spPr bwMode="gray">
              <a:xfrm>
                <a:off x="490" y="4050"/>
                <a:ext cx="14" cy="23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6" name="Freeform 755"/>
              <p:cNvSpPr>
                <a:spLocks noChangeAspect="1"/>
              </p:cNvSpPr>
              <p:nvPr userDrawn="1"/>
            </p:nvSpPr>
            <p:spPr bwMode="gray">
              <a:xfrm>
                <a:off x="482" y="4060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7" name="Line 756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82" y="4060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8" name="Freeform 757"/>
              <p:cNvSpPr>
                <a:spLocks noChangeAspect="1"/>
              </p:cNvSpPr>
              <p:nvPr userDrawn="1"/>
            </p:nvSpPr>
            <p:spPr bwMode="gray">
              <a:xfrm>
                <a:off x="517" y="4091"/>
                <a:ext cx="7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9" name="Freeform 758"/>
              <p:cNvSpPr>
                <a:spLocks noChangeAspect="1"/>
              </p:cNvSpPr>
              <p:nvPr userDrawn="1"/>
            </p:nvSpPr>
            <p:spPr bwMode="gray">
              <a:xfrm>
                <a:off x="517" y="4091"/>
                <a:ext cx="7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0" name="Freeform 759"/>
              <p:cNvSpPr>
                <a:spLocks noChangeAspect="1"/>
              </p:cNvSpPr>
              <p:nvPr userDrawn="1"/>
            </p:nvSpPr>
            <p:spPr bwMode="gray">
              <a:xfrm>
                <a:off x="514" y="4082"/>
                <a:ext cx="24" cy="19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1" name="Freeform 760"/>
              <p:cNvSpPr>
                <a:spLocks noChangeAspect="1"/>
              </p:cNvSpPr>
              <p:nvPr userDrawn="1"/>
            </p:nvSpPr>
            <p:spPr bwMode="gray">
              <a:xfrm>
                <a:off x="514" y="4082"/>
                <a:ext cx="24" cy="19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2" name="Freeform 761"/>
              <p:cNvSpPr>
                <a:spLocks noChangeAspect="1"/>
              </p:cNvSpPr>
              <p:nvPr userDrawn="1"/>
            </p:nvSpPr>
            <p:spPr bwMode="gray">
              <a:xfrm>
                <a:off x="522" y="4082"/>
                <a:ext cx="12" cy="19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3" name="Freeform 762"/>
              <p:cNvSpPr>
                <a:spLocks noChangeAspect="1"/>
              </p:cNvSpPr>
              <p:nvPr userDrawn="1"/>
            </p:nvSpPr>
            <p:spPr bwMode="gray">
              <a:xfrm>
                <a:off x="522" y="4082"/>
                <a:ext cx="12" cy="19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4" name="Freeform 763"/>
              <p:cNvSpPr>
                <a:spLocks noChangeAspect="1"/>
              </p:cNvSpPr>
              <p:nvPr userDrawn="1"/>
            </p:nvSpPr>
            <p:spPr bwMode="gray">
              <a:xfrm>
                <a:off x="514" y="4091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5" name="Line 764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514" y="4091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6" name="Freeform 765"/>
              <p:cNvSpPr>
                <a:spLocks noChangeAspect="1"/>
              </p:cNvSpPr>
              <p:nvPr userDrawn="1"/>
            </p:nvSpPr>
            <p:spPr bwMode="gray">
              <a:xfrm>
                <a:off x="532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7" name="Freeform 766"/>
              <p:cNvSpPr>
                <a:spLocks noChangeAspect="1"/>
              </p:cNvSpPr>
              <p:nvPr userDrawn="1"/>
            </p:nvSpPr>
            <p:spPr bwMode="gray">
              <a:xfrm>
                <a:off x="532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8" name="Freeform 767"/>
              <p:cNvSpPr>
                <a:spLocks noChangeAspect="1"/>
              </p:cNvSpPr>
              <p:nvPr userDrawn="1"/>
            </p:nvSpPr>
            <p:spPr bwMode="gray">
              <a:xfrm>
                <a:off x="526" y="4124"/>
                <a:ext cx="23" cy="25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9" name="Freeform 768"/>
              <p:cNvSpPr>
                <a:spLocks noChangeAspect="1"/>
              </p:cNvSpPr>
              <p:nvPr userDrawn="1"/>
            </p:nvSpPr>
            <p:spPr bwMode="gray">
              <a:xfrm>
                <a:off x="526" y="4124"/>
                <a:ext cx="23" cy="25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0" name="Freeform 769"/>
              <p:cNvSpPr>
                <a:spLocks noChangeAspect="1"/>
              </p:cNvSpPr>
              <p:nvPr userDrawn="1"/>
            </p:nvSpPr>
            <p:spPr bwMode="gray">
              <a:xfrm>
                <a:off x="534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50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50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1" name="Freeform 770"/>
              <p:cNvSpPr>
                <a:spLocks noChangeAspect="1"/>
              </p:cNvSpPr>
              <p:nvPr userDrawn="1"/>
            </p:nvSpPr>
            <p:spPr bwMode="gray">
              <a:xfrm>
                <a:off x="534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50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50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2" name="Freeform 771"/>
              <p:cNvSpPr>
                <a:spLocks noChangeAspect="1"/>
              </p:cNvSpPr>
              <p:nvPr userDrawn="1"/>
            </p:nvSpPr>
            <p:spPr bwMode="gray">
              <a:xfrm>
                <a:off x="526" y="4134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3" name="Line 772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526" y="4134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4" name="Freeform 773"/>
              <p:cNvSpPr>
                <a:spLocks noChangeAspect="1"/>
              </p:cNvSpPr>
              <p:nvPr userDrawn="1"/>
            </p:nvSpPr>
            <p:spPr bwMode="gray">
              <a:xfrm>
                <a:off x="517" y="4178"/>
                <a:ext cx="0" cy="18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5" name="Freeform 774"/>
              <p:cNvSpPr>
                <a:spLocks noChangeAspect="1"/>
              </p:cNvSpPr>
              <p:nvPr userDrawn="1"/>
            </p:nvSpPr>
            <p:spPr bwMode="gray">
              <a:xfrm>
                <a:off x="517" y="4178"/>
                <a:ext cx="0" cy="18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6" name="Freeform 775"/>
              <p:cNvSpPr>
                <a:spLocks noChangeAspect="1"/>
              </p:cNvSpPr>
              <p:nvPr userDrawn="1"/>
            </p:nvSpPr>
            <p:spPr bwMode="gray">
              <a:xfrm>
                <a:off x="512" y="4168"/>
                <a:ext cx="28" cy="28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  <a:cxn ang="0">
                    <a:pos x="25" y="25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7" name="Freeform 776"/>
              <p:cNvSpPr>
                <a:spLocks noChangeAspect="1"/>
              </p:cNvSpPr>
              <p:nvPr userDrawn="1"/>
            </p:nvSpPr>
            <p:spPr bwMode="gray">
              <a:xfrm>
                <a:off x="512" y="4168"/>
                <a:ext cx="28" cy="28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8" name="Freeform 777"/>
              <p:cNvSpPr>
                <a:spLocks noChangeAspect="1"/>
              </p:cNvSpPr>
              <p:nvPr userDrawn="1"/>
            </p:nvSpPr>
            <p:spPr bwMode="gray">
              <a:xfrm>
                <a:off x="520" y="4168"/>
                <a:ext cx="14" cy="28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9" name="Freeform 778"/>
              <p:cNvSpPr>
                <a:spLocks noChangeAspect="1"/>
              </p:cNvSpPr>
              <p:nvPr userDrawn="1"/>
            </p:nvSpPr>
            <p:spPr bwMode="gray">
              <a:xfrm>
                <a:off x="520" y="4168"/>
                <a:ext cx="14" cy="28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0" name="Freeform 779"/>
              <p:cNvSpPr>
                <a:spLocks noChangeAspect="1"/>
              </p:cNvSpPr>
              <p:nvPr userDrawn="1"/>
            </p:nvSpPr>
            <p:spPr bwMode="gray">
              <a:xfrm>
                <a:off x="512" y="4178"/>
                <a:ext cx="8" cy="9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1" name="Line 780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512" y="4178"/>
                <a:ext cx="8" cy="9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2" name="Freeform 781"/>
              <p:cNvSpPr>
                <a:spLocks noChangeAspect="1"/>
              </p:cNvSpPr>
              <p:nvPr userDrawn="1"/>
            </p:nvSpPr>
            <p:spPr bwMode="gray">
              <a:xfrm>
                <a:off x="487" y="4212"/>
                <a:ext cx="10" cy="11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3" name="Freeform 782"/>
              <p:cNvSpPr>
                <a:spLocks noChangeAspect="1"/>
              </p:cNvSpPr>
              <p:nvPr userDrawn="1"/>
            </p:nvSpPr>
            <p:spPr bwMode="gray">
              <a:xfrm>
                <a:off x="487" y="4212"/>
                <a:ext cx="10" cy="11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4" name="Freeform 783"/>
              <p:cNvSpPr>
                <a:spLocks noChangeAspect="1"/>
              </p:cNvSpPr>
              <p:nvPr userDrawn="1"/>
            </p:nvSpPr>
            <p:spPr bwMode="gray">
              <a:xfrm>
                <a:off x="482" y="4202"/>
                <a:ext cx="25" cy="21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5" name="Freeform 784"/>
              <p:cNvSpPr>
                <a:spLocks noChangeAspect="1"/>
              </p:cNvSpPr>
              <p:nvPr userDrawn="1"/>
            </p:nvSpPr>
            <p:spPr bwMode="gray">
              <a:xfrm>
                <a:off x="482" y="4202"/>
                <a:ext cx="25" cy="21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6" name="Freeform 785"/>
              <p:cNvSpPr>
                <a:spLocks noChangeAspect="1"/>
              </p:cNvSpPr>
              <p:nvPr userDrawn="1"/>
            </p:nvSpPr>
            <p:spPr bwMode="gray">
              <a:xfrm>
                <a:off x="490" y="4202"/>
                <a:ext cx="12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7" name="Freeform 786"/>
              <p:cNvSpPr>
                <a:spLocks noChangeAspect="1"/>
              </p:cNvSpPr>
              <p:nvPr userDrawn="1"/>
            </p:nvSpPr>
            <p:spPr bwMode="gray">
              <a:xfrm>
                <a:off x="490" y="4202"/>
                <a:ext cx="12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8" name="Freeform 787"/>
              <p:cNvSpPr>
                <a:spLocks noChangeAspect="1"/>
              </p:cNvSpPr>
              <p:nvPr userDrawn="1"/>
            </p:nvSpPr>
            <p:spPr bwMode="gray">
              <a:xfrm>
                <a:off x="482" y="4212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9" name="Line 788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82" y="4212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</p:grpSp>
      </p:grpSp>
      <p:sp>
        <p:nvSpPr>
          <p:cNvPr id="1229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103563" y="5187950"/>
            <a:ext cx="5394325" cy="547688"/>
          </a:xfrm>
        </p:spPr>
        <p:txBody>
          <a:bodyPr/>
          <a:lstStyle>
            <a:lvl1pPr marL="0" indent="0" algn="r">
              <a:lnSpc>
                <a:spcPct val="90000"/>
              </a:lnSpc>
              <a:spcBef>
                <a:spcPct val="0"/>
              </a:spcBef>
              <a:buFontTx/>
              <a:buNone/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103563" y="4110038"/>
            <a:ext cx="5394325" cy="1077912"/>
          </a:xfrm>
        </p:spPr>
        <p:txBody>
          <a:bodyPr/>
          <a:lstStyle>
            <a:lvl1pPr>
              <a:defRPr sz="3400" i="1"/>
            </a:lvl1pPr>
          </a:lstStyle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827365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 dir="r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808129-6137-4207-8158-9E696233C992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956379"/>
      </p:ext>
    </p:extLst>
  </p:cSld>
  <p:clrMapOvr>
    <a:masterClrMapping/>
  </p:clrMapOvr>
  <p:transition spd="slow">
    <p:wipe dir="r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51DAB5-F5B0-4D2C-980F-A96819775489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570603"/>
      </p:ext>
    </p:extLst>
  </p:cSld>
  <p:clrMapOvr>
    <a:masterClrMapping/>
  </p:clrMapOvr>
  <p:transition spd="slow">
    <p:wipe dir="r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2613" y="1527175"/>
            <a:ext cx="3881437" cy="4683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6450" y="1527175"/>
            <a:ext cx="3881438" cy="4683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41E958-1E25-4B82-9F18-885CF0B7DBDE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618823"/>
      </p:ext>
    </p:extLst>
  </p:cSld>
  <p:clrMapOvr>
    <a:masterClrMapping/>
  </p:clrMapOvr>
  <p:transition spd="slow">
    <p:wipe dir="r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2A9AE5-2B1E-412D-8705-5F91ECAB92C7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019608"/>
      </p:ext>
    </p:extLst>
  </p:cSld>
  <p:clrMapOvr>
    <a:masterClrMapping/>
  </p:clrMapOvr>
  <p:transition spd="slow">
    <p:wipe dir="r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0F04CB-4DE4-421C-A33A-912F618EE1C7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358658"/>
      </p:ext>
    </p:extLst>
  </p:cSld>
  <p:clrMapOvr>
    <a:masterClrMapping/>
  </p:clrMapOvr>
  <p:transition spd="slow">
    <p:wipe dir="r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D64654-53BD-4FC8-B444-D6CA366D5650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229075"/>
      </p:ext>
    </p:extLst>
  </p:cSld>
  <p:clrMapOvr>
    <a:masterClrMapping/>
  </p:clrMapOvr>
  <p:transition spd="slow">
    <p:wipe dir="r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1AE852-D6F9-4EC7-B762-AF87B0DF778C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68931"/>
      </p:ext>
    </p:extLst>
  </p:cSld>
  <p:clrMapOvr>
    <a:masterClrMapping/>
  </p:clrMapOvr>
  <p:transition spd="slow">
    <p:wipe dir="r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ED564D-3512-4F0B-8199-A7D7D9342C48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18344"/>
      </p:ext>
    </p:extLst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32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September, 2005</a:t>
            </a:r>
          </a:p>
        </p:txBody>
      </p:sp>
      <p:sp>
        <p:nvSpPr>
          <p:cNvPr id="5" name="Rectangle 103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A1EB19-454C-4910-B30E-C267C33F68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7452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700560-91B7-4255-811B-28E822876A7B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991003"/>
      </p:ext>
    </p:extLst>
  </p:cSld>
  <p:clrMapOvr>
    <a:masterClrMapping/>
  </p:clrMapOvr>
  <p:transition spd="slow">
    <p:wipe dir="r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9863" y="153988"/>
            <a:ext cx="1978025" cy="60563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2613" y="153988"/>
            <a:ext cx="5784850" cy="60563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634110-70C8-4AFF-88FD-C5B413DFCB30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911750"/>
      </p:ext>
    </p:extLst>
  </p:cSld>
  <p:clrMapOvr>
    <a:masterClrMapping/>
  </p:clrMapOvr>
  <p:transition spd="slow">
    <p:wipe dir="r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52" descr="fond haut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53"/>
          <p:cNvSpPr>
            <a:spLocks noChangeArrowheads="1"/>
          </p:cNvSpPr>
          <p:nvPr userDrawn="1"/>
        </p:nvSpPr>
        <p:spPr bwMode="black">
          <a:xfrm>
            <a:off x="0" y="1693863"/>
            <a:ext cx="9144000" cy="714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ClrTx/>
              <a:buSzTx/>
              <a:buFontTx/>
              <a:buNone/>
            </a:pPr>
            <a:endParaRPr lang="en-GB" sz="1800">
              <a:solidFill>
                <a:srgbClr val="30529D"/>
              </a:solidFill>
              <a:effectLst/>
              <a:latin typeface="Trebuchet MS" pitchFamily="34" charset="0"/>
            </a:endParaRPr>
          </a:p>
        </p:txBody>
      </p:sp>
      <p:pic>
        <p:nvPicPr>
          <p:cNvPr id="6" name="Picture 554" descr="ISA_ne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649288" y="3178175"/>
            <a:ext cx="2273300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792"/>
          <p:cNvGrpSpPr>
            <a:grpSpLocks/>
          </p:cNvGrpSpPr>
          <p:nvPr userDrawn="1"/>
        </p:nvGrpSpPr>
        <p:grpSpPr bwMode="auto">
          <a:xfrm>
            <a:off x="3103563" y="3644900"/>
            <a:ext cx="6040437" cy="360363"/>
            <a:chOff x="1955" y="2296"/>
            <a:chExt cx="3805" cy="227"/>
          </a:xfrm>
        </p:grpSpPr>
        <p:grpSp>
          <p:nvGrpSpPr>
            <p:cNvPr id="8" name="Group 555"/>
            <p:cNvGrpSpPr>
              <a:grpSpLocks/>
            </p:cNvGrpSpPr>
            <p:nvPr userDrawn="1"/>
          </p:nvGrpSpPr>
          <p:grpSpPr bwMode="auto">
            <a:xfrm>
              <a:off x="1955" y="2296"/>
              <a:ext cx="3940" cy="227"/>
              <a:chOff x="0" y="3839"/>
              <a:chExt cx="5964" cy="227"/>
            </a:xfrm>
          </p:grpSpPr>
          <p:grpSp>
            <p:nvGrpSpPr>
              <p:cNvPr id="110" name="Group 556"/>
              <p:cNvGrpSpPr>
                <a:grpSpLocks/>
              </p:cNvGrpSpPr>
              <p:nvPr userDrawn="1"/>
            </p:nvGrpSpPr>
            <p:grpSpPr bwMode="auto">
              <a:xfrm>
                <a:off x="133" y="3839"/>
                <a:ext cx="5831" cy="227"/>
                <a:chOff x="3657" y="1349"/>
                <a:chExt cx="4536" cy="227"/>
              </a:xfrm>
            </p:grpSpPr>
            <p:sp>
              <p:nvSpPr>
                <p:cNvPr id="112" name="Rectangle 557"/>
                <p:cNvSpPr>
                  <a:spLocks noChangeArrowheads="1"/>
                </p:cNvSpPr>
                <p:nvPr userDrawn="1"/>
              </p:nvSpPr>
              <p:spPr bwMode="gray">
                <a:xfrm>
                  <a:off x="365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3" name="Rectangle 558"/>
                <p:cNvSpPr>
                  <a:spLocks noChangeArrowheads="1"/>
                </p:cNvSpPr>
                <p:nvPr userDrawn="1"/>
              </p:nvSpPr>
              <p:spPr bwMode="gray">
                <a:xfrm>
                  <a:off x="369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4" name="Rectangle 559"/>
                <p:cNvSpPr>
                  <a:spLocks noChangeArrowheads="1"/>
                </p:cNvSpPr>
                <p:nvPr userDrawn="1"/>
              </p:nvSpPr>
              <p:spPr bwMode="gray">
                <a:xfrm>
                  <a:off x="372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5" name="Rectangle 560"/>
                <p:cNvSpPr>
                  <a:spLocks noChangeArrowheads="1"/>
                </p:cNvSpPr>
                <p:nvPr userDrawn="1"/>
              </p:nvSpPr>
              <p:spPr bwMode="gray">
                <a:xfrm>
                  <a:off x="376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6" name="Rectangle 561"/>
                <p:cNvSpPr>
                  <a:spLocks noChangeArrowheads="1"/>
                </p:cNvSpPr>
                <p:nvPr userDrawn="1"/>
              </p:nvSpPr>
              <p:spPr bwMode="gray">
                <a:xfrm>
                  <a:off x="380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7" name="Rectangle 562"/>
                <p:cNvSpPr>
                  <a:spLocks noChangeArrowheads="1"/>
                </p:cNvSpPr>
                <p:nvPr userDrawn="1"/>
              </p:nvSpPr>
              <p:spPr bwMode="gray">
                <a:xfrm>
                  <a:off x="383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8" name="Rectangle 563"/>
                <p:cNvSpPr>
                  <a:spLocks noChangeArrowheads="1"/>
                </p:cNvSpPr>
                <p:nvPr userDrawn="1"/>
              </p:nvSpPr>
              <p:spPr bwMode="gray">
                <a:xfrm>
                  <a:off x="387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9" name="Rectangle 564"/>
                <p:cNvSpPr>
                  <a:spLocks noChangeArrowheads="1"/>
                </p:cNvSpPr>
                <p:nvPr userDrawn="1"/>
              </p:nvSpPr>
              <p:spPr bwMode="gray">
                <a:xfrm>
                  <a:off x="389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0" name="Rectangle 565"/>
                <p:cNvSpPr>
                  <a:spLocks noChangeArrowheads="1"/>
                </p:cNvSpPr>
                <p:nvPr userDrawn="1"/>
              </p:nvSpPr>
              <p:spPr bwMode="gray">
                <a:xfrm>
                  <a:off x="394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1" name="Rectangle 566"/>
                <p:cNvSpPr>
                  <a:spLocks noChangeArrowheads="1"/>
                </p:cNvSpPr>
                <p:nvPr userDrawn="1"/>
              </p:nvSpPr>
              <p:spPr bwMode="gray">
                <a:xfrm>
                  <a:off x="396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2" name="Rectangle 567"/>
                <p:cNvSpPr>
                  <a:spLocks noChangeArrowheads="1"/>
                </p:cNvSpPr>
                <p:nvPr userDrawn="1"/>
              </p:nvSpPr>
              <p:spPr bwMode="gray">
                <a:xfrm>
                  <a:off x="40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3" name="Rectangle 568"/>
                <p:cNvSpPr>
                  <a:spLocks noChangeArrowheads="1"/>
                </p:cNvSpPr>
                <p:nvPr userDrawn="1"/>
              </p:nvSpPr>
              <p:spPr bwMode="gray">
                <a:xfrm>
                  <a:off x="404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4" name="Rectangle 569"/>
                <p:cNvSpPr>
                  <a:spLocks noChangeArrowheads="1"/>
                </p:cNvSpPr>
                <p:nvPr userDrawn="1"/>
              </p:nvSpPr>
              <p:spPr bwMode="gray">
                <a:xfrm>
                  <a:off x="407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5" name="Rectangle 570"/>
                <p:cNvSpPr>
                  <a:spLocks noChangeArrowheads="1"/>
                </p:cNvSpPr>
                <p:nvPr userDrawn="1"/>
              </p:nvSpPr>
              <p:spPr bwMode="gray">
                <a:xfrm>
                  <a:off x="411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6" name="Rectangle 571"/>
                <p:cNvSpPr>
                  <a:spLocks noChangeArrowheads="1"/>
                </p:cNvSpPr>
                <p:nvPr userDrawn="1"/>
              </p:nvSpPr>
              <p:spPr bwMode="gray">
                <a:xfrm>
                  <a:off x="414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7" name="Rectangle 572"/>
                <p:cNvSpPr>
                  <a:spLocks noChangeArrowheads="1"/>
                </p:cNvSpPr>
                <p:nvPr userDrawn="1"/>
              </p:nvSpPr>
              <p:spPr bwMode="gray">
                <a:xfrm>
                  <a:off x="418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8" name="Rectangle 573"/>
                <p:cNvSpPr>
                  <a:spLocks noChangeArrowheads="1"/>
                </p:cNvSpPr>
                <p:nvPr userDrawn="1"/>
              </p:nvSpPr>
              <p:spPr bwMode="gray">
                <a:xfrm>
                  <a:off x="421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9" name="Rectangle 574"/>
                <p:cNvSpPr>
                  <a:spLocks noChangeArrowheads="1"/>
                </p:cNvSpPr>
                <p:nvPr userDrawn="1"/>
              </p:nvSpPr>
              <p:spPr bwMode="gray">
                <a:xfrm>
                  <a:off x="425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0" name="Rectangle 575"/>
                <p:cNvSpPr>
                  <a:spLocks noChangeArrowheads="1"/>
                </p:cNvSpPr>
                <p:nvPr userDrawn="1"/>
              </p:nvSpPr>
              <p:spPr bwMode="gray">
                <a:xfrm>
                  <a:off x="429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1" name="Rectangle 576"/>
                <p:cNvSpPr>
                  <a:spLocks noChangeArrowheads="1"/>
                </p:cNvSpPr>
                <p:nvPr userDrawn="1"/>
              </p:nvSpPr>
              <p:spPr bwMode="gray">
                <a:xfrm>
                  <a:off x="432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2" name="Rectangle 577"/>
                <p:cNvSpPr>
                  <a:spLocks noChangeArrowheads="1"/>
                </p:cNvSpPr>
                <p:nvPr userDrawn="1"/>
              </p:nvSpPr>
              <p:spPr bwMode="gray">
                <a:xfrm>
                  <a:off x="435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3" name="Rectangle 578"/>
                <p:cNvSpPr>
                  <a:spLocks noChangeArrowheads="1"/>
                </p:cNvSpPr>
                <p:nvPr userDrawn="1"/>
              </p:nvSpPr>
              <p:spPr bwMode="gray">
                <a:xfrm>
                  <a:off x="440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4" name="Rectangle 579"/>
                <p:cNvSpPr>
                  <a:spLocks noChangeArrowheads="1"/>
                </p:cNvSpPr>
                <p:nvPr userDrawn="1"/>
              </p:nvSpPr>
              <p:spPr bwMode="gray">
                <a:xfrm>
                  <a:off x="443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5" name="Rectangle 580"/>
                <p:cNvSpPr>
                  <a:spLocks noChangeArrowheads="1"/>
                </p:cNvSpPr>
                <p:nvPr userDrawn="1"/>
              </p:nvSpPr>
              <p:spPr bwMode="gray">
                <a:xfrm>
                  <a:off x="446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6" name="Rectangle 581"/>
                <p:cNvSpPr>
                  <a:spLocks noChangeArrowheads="1"/>
                </p:cNvSpPr>
                <p:nvPr userDrawn="1"/>
              </p:nvSpPr>
              <p:spPr bwMode="gray">
                <a:xfrm>
                  <a:off x="450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7" name="Rectangle 582"/>
                <p:cNvSpPr>
                  <a:spLocks noChangeArrowheads="1"/>
                </p:cNvSpPr>
                <p:nvPr userDrawn="1"/>
              </p:nvSpPr>
              <p:spPr bwMode="gray">
                <a:xfrm>
                  <a:off x="454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8" name="Rectangle 583"/>
                <p:cNvSpPr>
                  <a:spLocks noChangeArrowheads="1"/>
                </p:cNvSpPr>
                <p:nvPr userDrawn="1"/>
              </p:nvSpPr>
              <p:spPr bwMode="gray">
                <a:xfrm>
                  <a:off x="4569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9" name="Rectangle 584"/>
                <p:cNvSpPr>
                  <a:spLocks noChangeArrowheads="1"/>
                </p:cNvSpPr>
                <p:nvPr userDrawn="1"/>
              </p:nvSpPr>
              <p:spPr bwMode="gray">
                <a:xfrm>
                  <a:off x="461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0" name="Rectangle 585"/>
                <p:cNvSpPr>
                  <a:spLocks noChangeArrowheads="1"/>
                </p:cNvSpPr>
                <p:nvPr userDrawn="1"/>
              </p:nvSpPr>
              <p:spPr bwMode="gray">
                <a:xfrm>
                  <a:off x="463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1" name="Rectangle 586"/>
                <p:cNvSpPr>
                  <a:spLocks noChangeArrowheads="1"/>
                </p:cNvSpPr>
                <p:nvPr userDrawn="1"/>
              </p:nvSpPr>
              <p:spPr bwMode="gray">
                <a:xfrm>
                  <a:off x="467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2" name="Rectangle 587"/>
                <p:cNvSpPr>
                  <a:spLocks noChangeArrowheads="1"/>
                </p:cNvSpPr>
                <p:nvPr userDrawn="1"/>
              </p:nvSpPr>
              <p:spPr bwMode="gray">
                <a:xfrm>
                  <a:off x="471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3" name="Rectangle 588"/>
                <p:cNvSpPr>
                  <a:spLocks noChangeArrowheads="1"/>
                </p:cNvSpPr>
                <p:nvPr userDrawn="1"/>
              </p:nvSpPr>
              <p:spPr bwMode="gray">
                <a:xfrm>
                  <a:off x="474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4" name="Rectangle 589"/>
                <p:cNvSpPr>
                  <a:spLocks noChangeArrowheads="1"/>
                </p:cNvSpPr>
                <p:nvPr userDrawn="1"/>
              </p:nvSpPr>
              <p:spPr bwMode="gray">
                <a:xfrm>
                  <a:off x="478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5" name="Rectangle 590"/>
                <p:cNvSpPr>
                  <a:spLocks noChangeArrowheads="1"/>
                </p:cNvSpPr>
                <p:nvPr userDrawn="1"/>
              </p:nvSpPr>
              <p:spPr bwMode="gray">
                <a:xfrm>
                  <a:off x="4813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6" name="Rectangle 591"/>
                <p:cNvSpPr>
                  <a:spLocks noChangeArrowheads="1"/>
                </p:cNvSpPr>
                <p:nvPr userDrawn="1"/>
              </p:nvSpPr>
              <p:spPr bwMode="gray">
                <a:xfrm>
                  <a:off x="485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7" name="Rectangle 592"/>
                <p:cNvSpPr>
                  <a:spLocks noChangeArrowheads="1"/>
                </p:cNvSpPr>
                <p:nvPr userDrawn="1"/>
              </p:nvSpPr>
              <p:spPr bwMode="gray">
                <a:xfrm>
                  <a:off x="488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8" name="Rectangle 593"/>
                <p:cNvSpPr>
                  <a:spLocks noChangeArrowheads="1"/>
                </p:cNvSpPr>
                <p:nvPr userDrawn="1"/>
              </p:nvSpPr>
              <p:spPr bwMode="gray">
                <a:xfrm>
                  <a:off x="491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9" name="Rectangle 594"/>
                <p:cNvSpPr>
                  <a:spLocks noChangeArrowheads="1"/>
                </p:cNvSpPr>
                <p:nvPr userDrawn="1"/>
              </p:nvSpPr>
              <p:spPr bwMode="gray">
                <a:xfrm>
                  <a:off x="495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0" name="Rectangle 595"/>
                <p:cNvSpPr>
                  <a:spLocks noChangeArrowheads="1"/>
                </p:cNvSpPr>
                <p:nvPr userDrawn="1"/>
              </p:nvSpPr>
              <p:spPr bwMode="gray">
                <a:xfrm>
                  <a:off x="4995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1" name="Rectangle 596"/>
                <p:cNvSpPr>
                  <a:spLocks noChangeArrowheads="1"/>
                </p:cNvSpPr>
                <p:nvPr userDrawn="1"/>
              </p:nvSpPr>
              <p:spPr bwMode="gray">
                <a:xfrm>
                  <a:off x="503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2" name="Rectangle 597"/>
                <p:cNvSpPr>
                  <a:spLocks noChangeArrowheads="1"/>
                </p:cNvSpPr>
                <p:nvPr userDrawn="1"/>
              </p:nvSpPr>
              <p:spPr bwMode="gray">
                <a:xfrm>
                  <a:off x="505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3" name="Rectangle 598"/>
                <p:cNvSpPr>
                  <a:spLocks noChangeArrowheads="1"/>
                </p:cNvSpPr>
                <p:nvPr userDrawn="1"/>
              </p:nvSpPr>
              <p:spPr bwMode="gray">
                <a:xfrm>
                  <a:off x="509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4" name="Rectangle 599"/>
                <p:cNvSpPr>
                  <a:spLocks noChangeArrowheads="1"/>
                </p:cNvSpPr>
                <p:nvPr userDrawn="1"/>
              </p:nvSpPr>
              <p:spPr bwMode="gray">
                <a:xfrm>
                  <a:off x="5126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5" name="Rectangle 600"/>
                <p:cNvSpPr>
                  <a:spLocks noChangeArrowheads="1"/>
                </p:cNvSpPr>
                <p:nvPr userDrawn="1"/>
              </p:nvSpPr>
              <p:spPr bwMode="gray">
                <a:xfrm>
                  <a:off x="516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6" name="Rectangle 601"/>
                <p:cNvSpPr>
                  <a:spLocks noChangeArrowheads="1"/>
                </p:cNvSpPr>
                <p:nvPr userDrawn="1"/>
              </p:nvSpPr>
              <p:spPr bwMode="gray">
                <a:xfrm>
                  <a:off x="5199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7" name="Rectangle 602"/>
                <p:cNvSpPr>
                  <a:spLocks noChangeArrowheads="1"/>
                </p:cNvSpPr>
                <p:nvPr userDrawn="1"/>
              </p:nvSpPr>
              <p:spPr bwMode="gray">
                <a:xfrm>
                  <a:off x="524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8" name="Rectangle 603"/>
                <p:cNvSpPr>
                  <a:spLocks noChangeArrowheads="1"/>
                </p:cNvSpPr>
                <p:nvPr userDrawn="1"/>
              </p:nvSpPr>
              <p:spPr bwMode="gray">
                <a:xfrm>
                  <a:off x="527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9" name="Rectangle 604"/>
                <p:cNvSpPr>
                  <a:spLocks noChangeArrowheads="1"/>
                </p:cNvSpPr>
                <p:nvPr userDrawn="1"/>
              </p:nvSpPr>
              <p:spPr bwMode="gray">
                <a:xfrm>
                  <a:off x="530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0" name="Rectangle 605"/>
                <p:cNvSpPr>
                  <a:spLocks noChangeArrowheads="1"/>
                </p:cNvSpPr>
                <p:nvPr userDrawn="1"/>
              </p:nvSpPr>
              <p:spPr bwMode="gray">
                <a:xfrm>
                  <a:off x="5336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1" name="Rectangle 606"/>
                <p:cNvSpPr>
                  <a:spLocks noChangeArrowheads="1"/>
                </p:cNvSpPr>
                <p:nvPr userDrawn="1"/>
              </p:nvSpPr>
              <p:spPr bwMode="gray">
                <a:xfrm>
                  <a:off x="537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2" name="Rectangle 607"/>
                <p:cNvSpPr>
                  <a:spLocks noChangeArrowheads="1"/>
                </p:cNvSpPr>
                <p:nvPr userDrawn="1"/>
              </p:nvSpPr>
              <p:spPr bwMode="gray">
                <a:xfrm>
                  <a:off x="54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3" name="Rectangle 608"/>
                <p:cNvSpPr>
                  <a:spLocks noChangeArrowheads="1"/>
                </p:cNvSpPr>
                <p:nvPr userDrawn="1"/>
              </p:nvSpPr>
              <p:spPr bwMode="gray">
                <a:xfrm>
                  <a:off x="544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4" name="Rectangle 609"/>
                <p:cNvSpPr>
                  <a:spLocks noChangeArrowheads="1"/>
                </p:cNvSpPr>
                <p:nvPr userDrawn="1"/>
              </p:nvSpPr>
              <p:spPr bwMode="gray">
                <a:xfrm>
                  <a:off x="547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5" name="Rectangle 610"/>
                <p:cNvSpPr>
                  <a:spLocks noChangeArrowheads="1"/>
                </p:cNvSpPr>
                <p:nvPr userDrawn="1"/>
              </p:nvSpPr>
              <p:spPr bwMode="gray">
                <a:xfrm>
                  <a:off x="551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6" name="Rectangle 611"/>
                <p:cNvSpPr>
                  <a:spLocks noChangeArrowheads="1"/>
                </p:cNvSpPr>
                <p:nvPr userDrawn="1"/>
              </p:nvSpPr>
              <p:spPr bwMode="gray">
                <a:xfrm>
                  <a:off x="5549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7" name="Rectangle 612"/>
                <p:cNvSpPr>
                  <a:spLocks noChangeArrowheads="1"/>
                </p:cNvSpPr>
                <p:nvPr userDrawn="1"/>
              </p:nvSpPr>
              <p:spPr bwMode="gray">
                <a:xfrm>
                  <a:off x="5587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8" name="Rectangle 613"/>
                <p:cNvSpPr>
                  <a:spLocks noChangeArrowheads="1"/>
                </p:cNvSpPr>
                <p:nvPr userDrawn="1"/>
              </p:nvSpPr>
              <p:spPr bwMode="gray">
                <a:xfrm>
                  <a:off x="561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9" name="Rectangle 614"/>
                <p:cNvSpPr>
                  <a:spLocks noChangeArrowheads="1"/>
                </p:cNvSpPr>
                <p:nvPr userDrawn="1"/>
              </p:nvSpPr>
              <p:spPr bwMode="gray">
                <a:xfrm>
                  <a:off x="565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0" name="Rectangle 615"/>
                <p:cNvSpPr>
                  <a:spLocks noChangeArrowheads="1"/>
                </p:cNvSpPr>
                <p:nvPr userDrawn="1"/>
              </p:nvSpPr>
              <p:spPr bwMode="gray">
                <a:xfrm>
                  <a:off x="569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1" name="Rectangle 616"/>
                <p:cNvSpPr>
                  <a:spLocks noChangeArrowheads="1"/>
                </p:cNvSpPr>
                <p:nvPr userDrawn="1"/>
              </p:nvSpPr>
              <p:spPr bwMode="gray">
                <a:xfrm>
                  <a:off x="573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2" name="Rectangle 617"/>
                <p:cNvSpPr>
                  <a:spLocks noChangeArrowheads="1"/>
                </p:cNvSpPr>
                <p:nvPr userDrawn="1"/>
              </p:nvSpPr>
              <p:spPr bwMode="gray">
                <a:xfrm>
                  <a:off x="576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3" name="Rectangle 618"/>
                <p:cNvSpPr>
                  <a:spLocks noChangeArrowheads="1"/>
                </p:cNvSpPr>
                <p:nvPr userDrawn="1"/>
              </p:nvSpPr>
              <p:spPr bwMode="gray">
                <a:xfrm>
                  <a:off x="579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4" name="Rectangle 619"/>
                <p:cNvSpPr>
                  <a:spLocks noChangeArrowheads="1"/>
                </p:cNvSpPr>
                <p:nvPr userDrawn="1"/>
              </p:nvSpPr>
              <p:spPr bwMode="gray">
                <a:xfrm>
                  <a:off x="583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5" name="Rectangle 620"/>
                <p:cNvSpPr>
                  <a:spLocks noChangeArrowheads="1"/>
                </p:cNvSpPr>
                <p:nvPr userDrawn="1"/>
              </p:nvSpPr>
              <p:spPr bwMode="gray">
                <a:xfrm>
                  <a:off x="587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6" name="Rectangle 621"/>
                <p:cNvSpPr>
                  <a:spLocks noChangeArrowheads="1"/>
                </p:cNvSpPr>
                <p:nvPr userDrawn="1"/>
              </p:nvSpPr>
              <p:spPr bwMode="gray">
                <a:xfrm>
                  <a:off x="590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7" name="Rectangle 622"/>
                <p:cNvSpPr>
                  <a:spLocks noChangeArrowheads="1"/>
                </p:cNvSpPr>
                <p:nvPr userDrawn="1"/>
              </p:nvSpPr>
              <p:spPr bwMode="gray">
                <a:xfrm>
                  <a:off x="5936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8" name="Rectangle 623"/>
                <p:cNvSpPr>
                  <a:spLocks noChangeArrowheads="1"/>
                </p:cNvSpPr>
                <p:nvPr userDrawn="1"/>
              </p:nvSpPr>
              <p:spPr bwMode="gray">
                <a:xfrm>
                  <a:off x="597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9" name="Rectangle 624"/>
                <p:cNvSpPr>
                  <a:spLocks noChangeArrowheads="1"/>
                </p:cNvSpPr>
                <p:nvPr userDrawn="1"/>
              </p:nvSpPr>
              <p:spPr bwMode="gray">
                <a:xfrm>
                  <a:off x="600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0" name="Rectangle 625"/>
                <p:cNvSpPr>
                  <a:spLocks noChangeArrowheads="1"/>
                </p:cNvSpPr>
                <p:nvPr userDrawn="1"/>
              </p:nvSpPr>
              <p:spPr bwMode="gray">
                <a:xfrm>
                  <a:off x="604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1" name="Rectangle 626"/>
                <p:cNvSpPr>
                  <a:spLocks noChangeArrowheads="1"/>
                </p:cNvSpPr>
                <p:nvPr userDrawn="1"/>
              </p:nvSpPr>
              <p:spPr bwMode="gray">
                <a:xfrm>
                  <a:off x="607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2" name="Rectangle 627"/>
                <p:cNvSpPr>
                  <a:spLocks noChangeArrowheads="1"/>
                </p:cNvSpPr>
                <p:nvPr userDrawn="1"/>
              </p:nvSpPr>
              <p:spPr bwMode="gray">
                <a:xfrm>
                  <a:off x="6111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3" name="Rectangle 628"/>
                <p:cNvSpPr>
                  <a:spLocks noChangeArrowheads="1"/>
                </p:cNvSpPr>
                <p:nvPr userDrawn="1"/>
              </p:nvSpPr>
              <p:spPr bwMode="gray">
                <a:xfrm>
                  <a:off x="615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4" name="Rectangle 629"/>
                <p:cNvSpPr>
                  <a:spLocks noChangeArrowheads="1"/>
                </p:cNvSpPr>
                <p:nvPr userDrawn="1"/>
              </p:nvSpPr>
              <p:spPr bwMode="gray">
                <a:xfrm>
                  <a:off x="618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5" name="Rectangle 630"/>
                <p:cNvSpPr>
                  <a:spLocks noChangeArrowheads="1"/>
                </p:cNvSpPr>
                <p:nvPr userDrawn="1"/>
              </p:nvSpPr>
              <p:spPr bwMode="gray">
                <a:xfrm>
                  <a:off x="621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6" name="Rectangle 631"/>
                <p:cNvSpPr>
                  <a:spLocks noChangeArrowheads="1"/>
                </p:cNvSpPr>
                <p:nvPr userDrawn="1"/>
              </p:nvSpPr>
              <p:spPr bwMode="gray">
                <a:xfrm>
                  <a:off x="625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7" name="Rectangle 632"/>
                <p:cNvSpPr>
                  <a:spLocks noChangeArrowheads="1"/>
                </p:cNvSpPr>
                <p:nvPr userDrawn="1"/>
              </p:nvSpPr>
              <p:spPr bwMode="gray">
                <a:xfrm>
                  <a:off x="6275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8" name="Rectangle 633"/>
                <p:cNvSpPr>
                  <a:spLocks noChangeArrowheads="1"/>
                </p:cNvSpPr>
                <p:nvPr userDrawn="1"/>
              </p:nvSpPr>
              <p:spPr bwMode="gray">
                <a:xfrm>
                  <a:off x="632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9" name="Rectangle 634"/>
                <p:cNvSpPr>
                  <a:spLocks noChangeArrowheads="1"/>
                </p:cNvSpPr>
                <p:nvPr userDrawn="1"/>
              </p:nvSpPr>
              <p:spPr bwMode="gray">
                <a:xfrm>
                  <a:off x="635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0" name="Rectangle 635"/>
                <p:cNvSpPr>
                  <a:spLocks noChangeArrowheads="1"/>
                </p:cNvSpPr>
                <p:nvPr userDrawn="1"/>
              </p:nvSpPr>
              <p:spPr bwMode="gray">
                <a:xfrm>
                  <a:off x="639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1" name="Rectangle 636"/>
                <p:cNvSpPr>
                  <a:spLocks noChangeArrowheads="1"/>
                </p:cNvSpPr>
                <p:nvPr userDrawn="1"/>
              </p:nvSpPr>
              <p:spPr bwMode="gray">
                <a:xfrm>
                  <a:off x="642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2" name="Rectangle 637"/>
                <p:cNvSpPr>
                  <a:spLocks noChangeArrowheads="1"/>
                </p:cNvSpPr>
                <p:nvPr userDrawn="1"/>
              </p:nvSpPr>
              <p:spPr bwMode="gray">
                <a:xfrm>
                  <a:off x="646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3" name="Rectangle 638"/>
                <p:cNvSpPr>
                  <a:spLocks noChangeArrowheads="1"/>
                </p:cNvSpPr>
                <p:nvPr userDrawn="1"/>
              </p:nvSpPr>
              <p:spPr bwMode="gray">
                <a:xfrm>
                  <a:off x="650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4" name="Rectangle 639"/>
                <p:cNvSpPr>
                  <a:spLocks noChangeArrowheads="1"/>
                </p:cNvSpPr>
                <p:nvPr userDrawn="1"/>
              </p:nvSpPr>
              <p:spPr bwMode="gray">
                <a:xfrm>
                  <a:off x="653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5" name="Rectangle 640"/>
                <p:cNvSpPr>
                  <a:spLocks noChangeArrowheads="1"/>
                </p:cNvSpPr>
                <p:nvPr userDrawn="1"/>
              </p:nvSpPr>
              <p:spPr bwMode="gray">
                <a:xfrm>
                  <a:off x="656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6" name="Rectangle 641"/>
                <p:cNvSpPr>
                  <a:spLocks noChangeArrowheads="1"/>
                </p:cNvSpPr>
                <p:nvPr userDrawn="1"/>
              </p:nvSpPr>
              <p:spPr bwMode="gray">
                <a:xfrm>
                  <a:off x="659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7" name="Rectangle 642"/>
                <p:cNvSpPr>
                  <a:spLocks noChangeArrowheads="1"/>
                </p:cNvSpPr>
                <p:nvPr userDrawn="1"/>
              </p:nvSpPr>
              <p:spPr bwMode="gray">
                <a:xfrm>
                  <a:off x="6635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8" name="Rectangle 643"/>
                <p:cNvSpPr>
                  <a:spLocks noChangeArrowheads="1"/>
                </p:cNvSpPr>
                <p:nvPr userDrawn="1"/>
              </p:nvSpPr>
              <p:spPr bwMode="gray">
                <a:xfrm>
                  <a:off x="667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9" name="Rectangle 644"/>
                <p:cNvSpPr>
                  <a:spLocks noChangeArrowheads="1"/>
                </p:cNvSpPr>
                <p:nvPr userDrawn="1"/>
              </p:nvSpPr>
              <p:spPr bwMode="gray">
                <a:xfrm>
                  <a:off x="67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0" name="Rectangle 645"/>
                <p:cNvSpPr>
                  <a:spLocks noChangeArrowheads="1"/>
                </p:cNvSpPr>
                <p:nvPr userDrawn="1"/>
              </p:nvSpPr>
              <p:spPr bwMode="gray">
                <a:xfrm>
                  <a:off x="673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1" name="Rectangle 646"/>
                <p:cNvSpPr>
                  <a:spLocks noChangeArrowheads="1"/>
                </p:cNvSpPr>
                <p:nvPr userDrawn="1"/>
              </p:nvSpPr>
              <p:spPr bwMode="gray">
                <a:xfrm>
                  <a:off x="677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2" name="Rectangle 647"/>
                <p:cNvSpPr>
                  <a:spLocks noChangeArrowheads="1"/>
                </p:cNvSpPr>
                <p:nvPr userDrawn="1"/>
              </p:nvSpPr>
              <p:spPr bwMode="gray">
                <a:xfrm>
                  <a:off x="68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3" name="Rectangle 648"/>
                <p:cNvSpPr>
                  <a:spLocks noChangeArrowheads="1"/>
                </p:cNvSpPr>
                <p:nvPr userDrawn="1"/>
              </p:nvSpPr>
              <p:spPr bwMode="gray">
                <a:xfrm>
                  <a:off x="684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4" name="Rectangle 649"/>
                <p:cNvSpPr>
                  <a:spLocks noChangeArrowheads="1"/>
                </p:cNvSpPr>
                <p:nvPr userDrawn="1"/>
              </p:nvSpPr>
              <p:spPr bwMode="gray">
                <a:xfrm>
                  <a:off x="688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5" name="Rectangle 650"/>
                <p:cNvSpPr>
                  <a:spLocks noChangeArrowheads="1"/>
                </p:cNvSpPr>
                <p:nvPr userDrawn="1"/>
              </p:nvSpPr>
              <p:spPr bwMode="gray">
                <a:xfrm>
                  <a:off x="691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6" name="Rectangle 651"/>
                <p:cNvSpPr>
                  <a:spLocks noChangeArrowheads="1"/>
                </p:cNvSpPr>
                <p:nvPr userDrawn="1"/>
              </p:nvSpPr>
              <p:spPr bwMode="gray">
                <a:xfrm>
                  <a:off x="695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7" name="Rectangle 652"/>
                <p:cNvSpPr>
                  <a:spLocks noChangeArrowheads="1"/>
                </p:cNvSpPr>
                <p:nvPr userDrawn="1"/>
              </p:nvSpPr>
              <p:spPr bwMode="gray">
                <a:xfrm>
                  <a:off x="699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8" name="Rectangle 653"/>
                <p:cNvSpPr>
                  <a:spLocks noChangeArrowheads="1"/>
                </p:cNvSpPr>
                <p:nvPr userDrawn="1"/>
              </p:nvSpPr>
              <p:spPr bwMode="gray">
                <a:xfrm>
                  <a:off x="702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9" name="Rectangle 654"/>
                <p:cNvSpPr>
                  <a:spLocks noChangeArrowheads="1"/>
                </p:cNvSpPr>
                <p:nvPr userDrawn="1"/>
              </p:nvSpPr>
              <p:spPr bwMode="gray">
                <a:xfrm>
                  <a:off x="7059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0" name="Rectangle 655"/>
                <p:cNvSpPr>
                  <a:spLocks noChangeArrowheads="1"/>
                </p:cNvSpPr>
                <p:nvPr userDrawn="1"/>
              </p:nvSpPr>
              <p:spPr bwMode="gray">
                <a:xfrm>
                  <a:off x="709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1" name="Rectangle 656"/>
                <p:cNvSpPr>
                  <a:spLocks noChangeArrowheads="1"/>
                </p:cNvSpPr>
                <p:nvPr userDrawn="1"/>
              </p:nvSpPr>
              <p:spPr bwMode="gray">
                <a:xfrm>
                  <a:off x="712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2" name="Rectangle 657"/>
                <p:cNvSpPr>
                  <a:spLocks noChangeArrowheads="1"/>
                </p:cNvSpPr>
                <p:nvPr userDrawn="1"/>
              </p:nvSpPr>
              <p:spPr bwMode="gray">
                <a:xfrm>
                  <a:off x="716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3" name="Rectangle 658"/>
                <p:cNvSpPr>
                  <a:spLocks noChangeArrowheads="1"/>
                </p:cNvSpPr>
                <p:nvPr userDrawn="1"/>
              </p:nvSpPr>
              <p:spPr bwMode="gray">
                <a:xfrm>
                  <a:off x="719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4" name="Rectangle 659"/>
                <p:cNvSpPr>
                  <a:spLocks noChangeArrowheads="1"/>
                </p:cNvSpPr>
                <p:nvPr userDrawn="1"/>
              </p:nvSpPr>
              <p:spPr bwMode="gray">
                <a:xfrm>
                  <a:off x="723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5" name="Rectangle 660"/>
                <p:cNvSpPr>
                  <a:spLocks noChangeArrowheads="1"/>
                </p:cNvSpPr>
                <p:nvPr userDrawn="1"/>
              </p:nvSpPr>
              <p:spPr bwMode="gray">
                <a:xfrm>
                  <a:off x="727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6" name="Rectangle 661"/>
                <p:cNvSpPr>
                  <a:spLocks noChangeArrowheads="1"/>
                </p:cNvSpPr>
                <p:nvPr userDrawn="1"/>
              </p:nvSpPr>
              <p:spPr bwMode="gray">
                <a:xfrm>
                  <a:off x="730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7" name="Rectangle 662"/>
                <p:cNvSpPr>
                  <a:spLocks noChangeArrowheads="1"/>
                </p:cNvSpPr>
                <p:nvPr userDrawn="1"/>
              </p:nvSpPr>
              <p:spPr bwMode="gray">
                <a:xfrm>
                  <a:off x="733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8" name="Rectangle 663"/>
                <p:cNvSpPr>
                  <a:spLocks noChangeArrowheads="1"/>
                </p:cNvSpPr>
                <p:nvPr userDrawn="1"/>
              </p:nvSpPr>
              <p:spPr bwMode="gray">
                <a:xfrm>
                  <a:off x="737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9" name="Rectangle 664"/>
                <p:cNvSpPr>
                  <a:spLocks noChangeArrowheads="1"/>
                </p:cNvSpPr>
                <p:nvPr userDrawn="1"/>
              </p:nvSpPr>
              <p:spPr bwMode="gray">
                <a:xfrm>
                  <a:off x="7401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0" name="Rectangle 665"/>
                <p:cNvSpPr>
                  <a:spLocks noChangeArrowheads="1"/>
                </p:cNvSpPr>
                <p:nvPr userDrawn="1"/>
              </p:nvSpPr>
              <p:spPr bwMode="gray">
                <a:xfrm>
                  <a:off x="7443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1" name="Rectangle 666"/>
                <p:cNvSpPr>
                  <a:spLocks noChangeArrowheads="1"/>
                </p:cNvSpPr>
                <p:nvPr userDrawn="1"/>
              </p:nvSpPr>
              <p:spPr bwMode="gray">
                <a:xfrm>
                  <a:off x="747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2" name="Rectangle 667"/>
                <p:cNvSpPr>
                  <a:spLocks noChangeArrowheads="1"/>
                </p:cNvSpPr>
                <p:nvPr userDrawn="1"/>
              </p:nvSpPr>
              <p:spPr bwMode="gray">
                <a:xfrm>
                  <a:off x="751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3" name="Rectangle 668"/>
                <p:cNvSpPr>
                  <a:spLocks noChangeArrowheads="1"/>
                </p:cNvSpPr>
                <p:nvPr userDrawn="1"/>
              </p:nvSpPr>
              <p:spPr bwMode="gray">
                <a:xfrm>
                  <a:off x="755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4" name="Rectangle 669"/>
                <p:cNvSpPr>
                  <a:spLocks noChangeArrowheads="1"/>
                </p:cNvSpPr>
                <p:nvPr userDrawn="1"/>
              </p:nvSpPr>
              <p:spPr bwMode="gray">
                <a:xfrm>
                  <a:off x="7577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5" name="Rectangle 670"/>
                <p:cNvSpPr>
                  <a:spLocks noChangeArrowheads="1"/>
                </p:cNvSpPr>
                <p:nvPr userDrawn="1"/>
              </p:nvSpPr>
              <p:spPr bwMode="gray">
                <a:xfrm>
                  <a:off x="762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6" name="Rectangle 671"/>
                <p:cNvSpPr>
                  <a:spLocks noChangeArrowheads="1"/>
                </p:cNvSpPr>
                <p:nvPr userDrawn="1"/>
              </p:nvSpPr>
              <p:spPr bwMode="gray">
                <a:xfrm>
                  <a:off x="764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7" name="Rectangle 672"/>
                <p:cNvSpPr>
                  <a:spLocks noChangeArrowheads="1"/>
                </p:cNvSpPr>
                <p:nvPr userDrawn="1"/>
              </p:nvSpPr>
              <p:spPr bwMode="gray">
                <a:xfrm>
                  <a:off x="769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8" name="Rectangle 673"/>
                <p:cNvSpPr>
                  <a:spLocks noChangeArrowheads="1"/>
                </p:cNvSpPr>
                <p:nvPr userDrawn="1"/>
              </p:nvSpPr>
              <p:spPr bwMode="gray">
                <a:xfrm>
                  <a:off x="772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9" name="Rectangle 674"/>
                <p:cNvSpPr>
                  <a:spLocks noChangeArrowheads="1"/>
                </p:cNvSpPr>
                <p:nvPr userDrawn="1"/>
              </p:nvSpPr>
              <p:spPr bwMode="gray">
                <a:xfrm>
                  <a:off x="776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0" name="Rectangle 675"/>
                <p:cNvSpPr>
                  <a:spLocks noChangeArrowheads="1"/>
                </p:cNvSpPr>
                <p:nvPr userDrawn="1"/>
              </p:nvSpPr>
              <p:spPr bwMode="gray">
                <a:xfrm>
                  <a:off x="779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1" name="Rectangle 676"/>
                <p:cNvSpPr>
                  <a:spLocks noChangeArrowheads="1"/>
                </p:cNvSpPr>
                <p:nvPr userDrawn="1"/>
              </p:nvSpPr>
              <p:spPr bwMode="gray">
                <a:xfrm>
                  <a:off x="782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2" name="Rectangle 677"/>
                <p:cNvSpPr>
                  <a:spLocks noChangeArrowheads="1"/>
                </p:cNvSpPr>
                <p:nvPr userDrawn="1"/>
              </p:nvSpPr>
              <p:spPr bwMode="gray">
                <a:xfrm>
                  <a:off x="786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3" name="Rectangle 678"/>
                <p:cNvSpPr>
                  <a:spLocks noChangeArrowheads="1"/>
                </p:cNvSpPr>
                <p:nvPr userDrawn="1"/>
              </p:nvSpPr>
              <p:spPr bwMode="gray">
                <a:xfrm>
                  <a:off x="789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4" name="Rectangle 679"/>
                <p:cNvSpPr>
                  <a:spLocks noChangeArrowheads="1"/>
                </p:cNvSpPr>
                <p:nvPr userDrawn="1"/>
              </p:nvSpPr>
              <p:spPr bwMode="gray">
                <a:xfrm>
                  <a:off x="793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5" name="Rectangle 680"/>
                <p:cNvSpPr>
                  <a:spLocks noChangeArrowheads="1"/>
                </p:cNvSpPr>
                <p:nvPr userDrawn="1"/>
              </p:nvSpPr>
              <p:spPr bwMode="gray">
                <a:xfrm>
                  <a:off x="797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6" name="Rectangle 681"/>
                <p:cNvSpPr>
                  <a:spLocks noChangeArrowheads="1"/>
                </p:cNvSpPr>
                <p:nvPr userDrawn="1"/>
              </p:nvSpPr>
              <p:spPr bwMode="gray">
                <a:xfrm>
                  <a:off x="800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7" name="Rectangle 682"/>
                <p:cNvSpPr>
                  <a:spLocks noChangeArrowheads="1"/>
                </p:cNvSpPr>
                <p:nvPr userDrawn="1"/>
              </p:nvSpPr>
              <p:spPr bwMode="gray">
                <a:xfrm>
                  <a:off x="803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8" name="Rectangle 683"/>
                <p:cNvSpPr>
                  <a:spLocks noChangeArrowheads="1"/>
                </p:cNvSpPr>
                <p:nvPr userDrawn="1"/>
              </p:nvSpPr>
              <p:spPr bwMode="gray">
                <a:xfrm>
                  <a:off x="807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9" name="Rectangle 684"/>
                <p:cNvSpPr>
                  <a:spLocks noChangeArrowheads="1"/>
                </p:cNvSpPr>
                <p:nvPr userDrawn="1"/>
              </p:nvSpPr>
              <p:spPr bwMode="gray">
                <a:xfrm>
                  <a:off x="811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40" name="Rectangle 685"/>
                <p:cNvSpPr>
                  <a:spLocks noChangeArrowheads="1"/>
                </p:cNvSpPr>
                <p:nvPr userDrawn="1"/>
              </p:nvSpPr>
              <p:spPr bwMode="gray">
                <a:xfrm>
                  <a:off x="814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41" name="Rectangle 686"/>
                <p:cNvSpPr>
                  <a:spLocks noChangeArrowheads="1"/>
                </p:cNvSpPr>
                <p:nvPr userDrawn="1"/>
              </p:nvSpPr>
              <p:spPr bwMode="gray">
                <a:xfrm>
                  <a:off x="8178" y="1349"/>
                  <a:ext cx="15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</p:grpSp>
          <p:sp>
            <p:nvSpPr>
              <p:cNvPr id="111" name="Rectangle 687"/>
              <p:cNvSpPr>
                <a:spLocks noChangeArrowheads="1"/>
              </p:cNvSpPr>
              <p:nvPr userDrawn="1"/>
            </p:nvSpPr>
            <p:spPr bwMode="gray">
              <a:xfrm>
                <a:off x="0" y="3839"/>
                <a:ext cx="5763" cy="227"/>
              </a:xfrm>
              <a:prstGeom prst="rect">
                <a:avLst/>
              </a:prstGeom>
              <a:solidFill>
                <a:schemeClr val="bg1">
                  <a:alpha val="14999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</p:grpSp>
        <p:sp>
          <p:nvSpPr>
            <p:cNvPr id="9" name="Rectangle 688"/>
            <p:cNvSpPr>
              <a:spLocks noChangeArrowheads="1"/>
            </p:cNvSpPr>
            <p:nvPr userDrawn="1"/>
          </p:nvSpPr>
          <p:spPr bwMode="gray">
            <a:xfrm>
              <a:off x="1955" y="2313"/>
              <a:ext cx="153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buClrTx/>
                <a:buSzTx/>
                <a:buFontTx/>
                <a:buNone/>
                <a:defRPr/>
              </a:pPr>
              <a:r>
                <a:rPr lang="fr-FR" sz="1400" b="1">
                  <a:solidFill>
                    <a:srgbClr val="FFFFFF"/>
                  </a:solidFill>
                  <a:effectLst/>
                  <a:latin typeface="Trebuchet MS" pitchFamily="34" charset="0"/>
                </a:rPr>
                <a:t>JOINING UP GOVERNMENTS</a:t>
              </a:r>
            </a:p>
          </p:txBody>
        </p:sp>
        <p:sp>
          <p:nvSpPr>
            <p:cNvPr id="10" name="Text Box 689"/>
            <p:cNvSpPr txBox="1">
              <a:spLocks noChangeArrowheads="1"/>
            </p:cNvSpPr>
            <p:nvPr userDrawn="1"/>
          </p:nvSpPr>
          <p:spPr bwMode="gray">
            <a:xfrm>
              <a:off x="4512" y="2301"/>
              <a:ext cx="48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9pPr>
            </a:lstStyle>
            <a:p>
              <a:pPr algn="r" eaLnBrk="1" hangingPunct="1">
                <a:buClrTx/>
                <a:buSzTx/>
                <a:buFontTx/>
                <a:buNone/>
              </a:pPr>
              <a:r>
                <a:rPr lang="en-GB" sz="800" b="1">
                  <a:solidFill>
                    <a:srgbClr val="FFFFFF"/>
                  </a:solidFill>
                  <a:effectLst/>
                </a:rPr>
                <a:t>EUROPEAN</a:t>
              </a:r>
              <a:br>
                <a:rPr lang="en-GB" sz="800" b="1">
                  <a:solidFill>
                    <a:srgbClr val="FFFFFF"/>
                  </a:solidFill>
                  <a:effectLst/>
                </a:rPr>
              </a:br>
              <a:r>
                <a:rPr lang="en-GB" sz="800" b="1">
                  <a:solidFill>
                    <a:srgbClr val="FFFFFF"/>
                  </a:solidFill>
                  <a:effectLst/>
                </a:rPr>
                <a:t>COMMISSION</a:t>
              </a:r>
              <a:endParaRPr lang="en-GB" sz="800">
                <a:solidFill>
                  <a:srgbClr val="FFFFFF"/>
                </a:solidFill>
                <a:effectLst/>
              </a:endParaRPr>
            </a:p>
          </p:txBody>
        </p:sp>
        <p:grpSp>
          <p:nvGrpSpPr>
            <p:cNvPr id="11" name="Group 690"/>
            <p:cNvGrpSpPr>
              <a:grpSpLocks noChangeAspect="1"/>
            </p:cNvGrpSpPr>
            <p:nvPr userDrawn="1"/>
          </p:nvGrpSpPr>
          <p:grpSpPr bwMode="auto">
            <a:xfrm>
              <a:off x="4995" y="2296"/>
              <a:ext cx="358" cy="227"/>
              <a:chOff x="252" y="4012"/>
              <a:chExt cx="396" cy="254"/>
            </a:xfrm>
          </p:grpSpPr>
          <p:sp>
            <p:nvSpPr>
              <p:cNvPr id="12" name="Rectangle 691"/>
              <p:cNvSpPr>
                <a:spLocks noChangeAspect="1" noChangeArrowheads="1"/>
              </p:cNvSpPr>
              <p:nvPr userDrawn="1"/>
            </p:nvSpPr>
            <p:spPr bwMode="gray">
              <a:xfrm>
                <a:off x="252" y="4012"/>
                <a:ext cx="396" cy="254"/>
              </a:xfrm>
              <a:prstGeom prst="rect">
                <a:avLst/>
              </a:prstGeom>
              <a:solidFill>
                <a:srgbClr val="07479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3" name="Rectangle 692"/>
              <p:cNvSpPr>
                <a:spLocks noChangeAspect="1" noChangeArrowheads="1"/>
              </p:cNvSpPr>
              <p:nvPr userDrawn="1"/>
            </p:nvSpPr>
            <p:spPr bwMode="gray">
              <a:xfrm>
                <a:off x="252" y="4012"/>
                <a:ext cx="396" cy="254"/>
              </a:xfrm>
              <a:prstGeom prst="rect">
                <a:avLst/>
              </a:prstGeom>
              <a:noFill/>
              <a:ln w="317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4" name="Freeform 693"/>
              <p:cNvSpPr>
                <a:spLocks noChangeAspect="1"/>
              </p:cNvSpPr>
              <p:nvPr userDrawn="1"/>
            </p:nvSpPr>
            <p:spPr bwMode="gray">
              <a:xfrm>
                <a:off x="398" y="4210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40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40">
                    <a:moveTo>
                      <a:pt x="10" y="15"/>
                    </a:moveTo>
                    <a:lnTo>
                      <a:pt x="0" y="40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5" name="Freeform 694"/>
              <p:cNvSpPr>
                <a:spLocks noChangeAspect="1"/>
              </p:cNvSpPr>
              <p:nvPr userDrawn="1"/>
            </p:nvSpPr>
            <p:spPr bwMode="gray">
              <a:xfrm>
                <a:off x="398" y="4210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15" h="40">
                    <a:moveTo>
                      <a:pt x="10" y="15"/>
                    </a:moveTo>
                    <a:lnTo>
                      <a:pt x="0" y="40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6" name="Freeform 695"/>
              <p:cNvSpPr>
                <a:spLocks noChangeAspect="1"/>
              </p:cNvSpPr>
              <p:nvPr userDrawn="1"/>
            </p:nvSpPr>
            <p:spPr bwMode="gray">
              <a:xfrm>
                <a:off x="394" y="420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0"/>
                  </a:cxn>
                  <a:cxn ang="0">
                    <a:pos x="0" y="20"/>
                  </a:cxn>
                  <a:cxn ang="0">
                    <a:pos x="20" y="35"/>
                  </a:cxn>
                  <a:cxn ang="0">
                    <a:pos x="25" y="20"/>
                  </a:cxn>
                </a:cxnLst>
                <a:rect l="0" t="0" r="r" b="b"/>
                <a:pathLst>
                  <a:path w="65" h="60">
                    <a:moveTo>
                      <a:pt x="25" y="20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0"/>
                    </a:lnTo>
                    <a:lnTo>
                      <a:pt x="0" y="20"/>
                    </a:lnTo>
                    <a:lnTo>
                      <a:pt x="20" y="35"/>
                    </a:lnTo>
                    <a:lnTo>
                      <a:pt x="25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7" name="Freeform 696"/>
              <p:cNvSpPr>
                <a:spLocks noChangeAspect="1"/>
              </p:cNvSpPr>
              <p:nvPr userDrawn="1"/>
            </p:nvSpPr>
            <p:spPr bwMode="gray">
              <a:xfrm>
                <a:off x="394" y="420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0"/>
                  </a:cxn>
                  <a:cxn ang="0">
                    <a:pos x="0" y="20"/>
                  </a:cxn>
                  <a:cxn ang="0">
                    <a:pos x="20" y="35"/>
                  </a:cxn>
                </a:cxnLst>
                <a:rect l="0" t="0" r="r" b="b"/>
                <a:pathLst>
                  <a:path w="65" h="60">
                    <a:moveTo>
                      <a:pt x="25" y="20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0"/>
                    </a:lnTo>
                    <a:lnTo>
                      <a:pt x="0" y="20"/>
                    </a:lnTo>
                    <a:lnTo>
                      <a:pt x="2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8" name="Freeform 697"/>
              <p:cNvSpPr>
                <a:spLocks noChangeAspect="1"/>
              </p:cNvSpPr>
              <p:nvPr userDrawn="1"/>
            </p:nvSpPr>
            <p:spPr bwMode="gray">
              <a:xfrm>
                <a:off x="402" y="4202"/>
                <a:ext cx="11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3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9" name="Freeform 698"/>
              <p:cNvSpPr>
                <a:spLocks noChangeAspect="1"/>
              </p:cNvSpPr>
              <p:nvPr userDrawn="1"/>
            </p:nvSpPr>
            <p:spPr bwMode="gray">
              <a:xfrm>
                <a:off x="402" y="4202"/>
                <a:ext cx="11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35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0" name="Freeform 699"/>
              <p:cNvSpPr>
                <a:spLocks noChangeAspect="1"/>
              </p:cNvSpPr>
              <p:nvPr userDrawn="1"/>
            </p:nvSpPr>
            <p:spPr bwMode="gray">
              <a:xfrm>
                <a:off x="394" y="4210"/>
                <a:ext cx="10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1" name="Line 700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94" y="4210"/>
                <a:ext cx="10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2" name="Freeform 701"/>
              <p:cNvSpPr>
                <a:spLocks noChangeAspect="1"/>
              </p:cNvSpPr>
              <p:nvPr userDrawn="1"/>
            </p:nvSpPr>
            <p:spPr bwMode="gray">
              <a:xfrm>
                <a:off x="364" y="4180"/>
                <a:ext cx="4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3" name="Freeform 702"/>
              <p:cNvSpPr>
                <a:spLocks noChangeAspect="1"/>
              </p:cNvSpPr>
              <p:nvPr userDrawn="1"/>
            </p:nvSpPr>
            <p:spPr bwMode="gray">
              <a:xfrm>
                <a:off x="364" y="4180"/>
                <a:ext cx="4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4" name="Freeform 703"/>
              <p:cNvSpPr>
                <a:spLocks noChangeAspect="1"/>
              </p:cNvSpPr>
              <p:nvPr userDrawn="1"/>
            </p:nvSpPr>
            <p:spPr bwMode="gray">
              <a:xfrm>
                <a:off x="358" y="4170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  <a:cxn ang="0">
                    <a:pos x="25" y="25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5" name="Freeform 704"/>
              <p:cNvSpPr>
                <a:spLocks noChangeAspect="1"/>
              </p:cNvSpPr>
              <p:nvPr userDrawn="1"/>
            </p:nvSpPr>
            <p:spPr bwMode="gray">
              <a:xfrm>
                <a:off x="358" y="4170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6" name="Freeform 705"/>
              <p:cNvSpPr>
                <a:spLocks noChangeAspect="1"/>
              </p:cNvSpPr>
              <p:nvPr userDrawn="1"/>
            </p:nvSpPr>
            <p:spPr bwMode="gray">
              <a:xfrm>
                <a:off x="366" y="4170"/>
                <a:ext cx="14" cy="26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7" name="Freeform 706"/>
              <p:cNvSpPr>
                <a:spLocks noChangeAspect="1"/>
              </p:cNvSpPr>
              <p:nvPr userDrawn="1"/>
            </p:nvSpPr>
            <p:spPr bwMode="gray">
              <a:xfrm>
                <a:off x="366" y="4170"/>
                <a:ext cx="14" cy="26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8" name="Freeform 707"/>
              <p:cNvSpPr>
                <a:spLocks noChangeAspect="1"/>
              </p:cNvSpPr>
              <p:nvPr userDrawn="1"/>
            </p:nvSpPr>
            <p:spPr bwMode="gray">
              <a:xfrm>
                <a:off x="358" y="4180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9" name="Line 708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58" y="4180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0" name="Freeform 709"/>
              <p:cNvSpPr>
                <a:spLocks noChangeAspect="1"/>
              </p:cNvSpPr>
              <p:nvPr userDrawn="1"/>
            </p:nvSpPr>
            <p:spPr bwMode="gray">
              <a:xfrm>
                <a:off x="442" y="4220"/>
                <a:ext cx="2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40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40">
                    <a:moveTo>
                      <a:pt x="5" y="15"/>
                    </a:moveTo>
                    <a:lnTo>
                      <a:pt x="0" y="40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1" name="Freeform 710"/>
              <p:cNvSpPr>
                <a:spLocks noChangeAspect="1"/>
              </p:cNvSpPr>
              <p:nvPr userDrawn="1"/>
            </p:nvSpPr>
            <p:spPr bwMode="gray">
              <a:xfrm>
                <a:off x="442" y="4220"/>
                <a:ext cx="2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10" h="40">
                    <a:moveTo>
                      <a:pt x="5" y="15"/>
                    </a:moveTo>
                    <a:lnTo>
                      <a:pt x="0" y="40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2" name="Freeform 711"/>
              <p:cNvSpPr>
                <a:spLocks noChangeAspect="1"/>
              </p:cNvSpPr>
              <p:nvPr userDrawn="1"/>
            </p:nvSpPr>
            <p:spPr bwMode="gray">
              <a:xfrm>
                <a:off x="436" y="421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  <a:cxn ang="0">
                    <a:pos x="25" y="20"/>
                  </a:cxn>
                </a:cxnLst>
                <a:rect l="0" t="0" r="r" b="b"/>
                <a:pathLst>
                  <a:path w="70" h="60">
                    <a:moveTo>
                      <a:pt x="25" y="20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  <a:lnTo>
                      <a:pt x="25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3" name="Freeform 712"/>
              <p:cNvSpPr>
                <a:spLocks noChangeAspect="1"/>
              </p:cNvSpPr>
              <p:nvPr userDrawn="1"/>
            </p:nvSpPr>
            <p:spPr bwMode="gray">
              <a:xfrm>
                <a:off x="436" y="421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</a:cxnLst>
                <a:rect l="0" t="0" r="r" b="b"/>
                <a:pathLst>
                  <a:path w="70" h="60">
                    <a:moveTo>
                      <a:pt x="25" y="20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4" name="Freeform 713"/>
              <p:cNvSpPr>
                <a:spLocks noChangeAspect="1"/>
              </p:cNvSpPr>
              <p:nvPr userDrawn="1"/>
            </p:nvSpPr>
            <p:spPr bwMode="gray">
              <a:xfrm>
                <a:off x="444" y="4212"/>
                <a:ext cx="11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35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5" name="Freeform 714"/>
              <p:cNvSpPr>
                <a:spLocks noChangeAspect="1"/>
              </p:cNvSpPr>
              <p:nvPr userDrawn="1"/>
            </p:nvSpPr>
            <p:spPr bwMode="gray">
              <a:xfrm>
                <a:off x="444" y="4212"/>
                <a:ext cx="11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35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6" name="Freeform 715"/>
              <p:cNvSpPr>
                <a:spLocks noChangeAspect="1"/>
              </p:cNvSpPr>
              <p:nvPr userDrawn="1"/>
            </p:nvSpPr>
            <p:spPr bwMode="gray">
              <a:xfrm>
                <a:off x="436" y="4220"/>
                <a:ext cx="9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7" name="Line 716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36" y="4220"/>
                <a:ext cx="9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8" name="Freeform 717"/>
              <p:cNvSpPr>
                <a:spLocks noChangeAspect="1"/>
              </p:cNvSpPr>
              <p:nvPr userDrawn="1"/>
            </p:nvSpPr>
            <p:spPr bwMode="gray">
              <a:xfrm>
                <a:off x="354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9" name="Freeform 718"/>
              <p:cNvSpPr>
                <a:spLocks noChangeAspect="1"/>
              </p:cNvSpPr>
              <p:nvPr userDrawn="1"/>
            </p:nvSpPr>
            <p:spPr bwMode="gray">
              <a:xfrm>
                <a:off x="354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0" name="Freeform 719"/>
              <p:cNvSpPr>
                <a:spLocks noChangeAspect="1"/>
              </p:cNvSpPr>
              <p:nvPr userDrawn="1"/>
            </p:nvSpPr>
            <p:spPr bwMode="gray">
              <a:xfrm>
                <a:off x="348" y="4124"/>
                <a:ext cx="23" cy="25"/>
              </a:xfrm>
              <a:custGeom>
                <a:avLst/>
                <a:gdLst/>
                <a:ahLst/>
                <a:cxnLst>
                  <a:cxn ang="0">
                    <a:pos x="24" y="25"/>
                  </a:cxn>
                  <a:cxn ang="0">
                    <a:pos x="34" y="0"/>
                  </a:cxn>
                  <a:cxn ang="0">
                    <a:pos x="14" y="60"/>
                  </a:cxn>
                  <a:cxn ang="0">
                    <a:pos x="64" y="25"/>
                  </a:cxn>
                  <a:cxn ang="0">
                    <a:pos x="0" y="25"/>
                  </a:cxn>
                  <a:cxn ang="0">
                    <a:pos x="19" y="40"/>
                  </a:cxn>
                  <a:cxn ang="0">
                    <a:pos x="24" y="25"/>
                  </a:cxn>
                </a:cxnLst>
                <a:rect l="0" t="0" r="r" b="b"/>
                <a:pathLst>
                  <a:path w="64" h="60">
                    <a:moveTo>
                      <a:pt x="24" y="25"/>
                    </a:moveTo>
                    <a:lnTo>
                      <a:pt x="34" y="0"/>
                    </a:lnTo>
                    <a:lnTo>
                      <a:pt x="14" y="60"/>
                    </a:lnTo>
                    <a:lnTo>
                      <a:pt x="64" y="25"/>
                    </a:lnTo>
                    <a:lnTo>
                      <a:pt x="0" y="25"/>
                    </a:lnTo>
                    <a:lnTo>
                      <a:pt x="19" y="40"/>
                    </a:lnTo>
                    <a:lnTo>
                      <a:pt x="24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1" name="Freeform 720"/>
              <p:cNvSpPr>
                <a:spLocks noChangeAspect="1"/>
              </p:cNvSpPr>
              <p:nvPr userDrawn="1"/>
            </p:nvSpPr>
            <p:spPr bwMode="gray">
              <a:xfrm>
                <a:off x="348" y="4124"/>
                <a:ext cx="23" cy="25"/>
              </a:xfrm>
              <a:custGeom>
                <a:avLst/>
                <a:gdLst/>
                <a:ahLst/>
                <a:cxnLst>
                  <a:cxn ang="0">
                    <a:pos x="24" y="25"/>
                  </a:cxn>
                  <a:cxn ang="0">
                    <a:pos x="34" y="0"/>
                  </a:cxn>
                  <a:cxn ang="0">
                    <a:pos x="14" y="60"/>
                  </a:cxn>
                  <a:cxn ang="0">
                    <a:pos x="64" y="25"/>
                  </a:cxn>
                  <a:cxn ang="0">
                    <a:pos x="0" y="25"/>
                  </a:cxn>
                  <a:cxn ang="0">
                    <a:pos x="19" y="40"/>
                  </a:cxn>
                </a:cxnLst>
                <a:rect l="0" t="0" r="r" b="b"/>
                <a:pathLst>
                  <a:path w="64" h="60">
                    <a:moveTo>
                      <a:pt x="24" y="25"/>
                    </a:moveTo>
                    <a:lnTo>
                      <a:pt x="34" y="0"/>
                    </a:lnTo>
                    <a:lnTo>
                      <a:pt x="14" y="60"/>
                    </a:lnTo>
                    <a:lnTo>
                      <a:pt x="64" y="25"/>
                    </a:lnTo>
                    <a:lnTo>
                      <a:pt x="0" y="25"/>
                    </a:lnTo>
                    <a:lnTo>
                      <a:pt x="19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2" name="Freeform 721"/>
              <p:cNvSpPr>
                <a:spLocks noChangeAspect="1"/>
              </p:cNvSpPr>
              <p:nvPr userDrawn="1"/>
            </p:nvSpPr>
            <p:spPr bwMode="gray">
              <a:xfrm>
                <a:off x="356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3" name="Freeform 722"/>
              <p:cNvSpPr>
                <a:spLocks noChangeAspect="1"/>
              </p:cNvSpPr>
              <p:nvPr userDrawn="1"/>
            </p:nvSpPr>
            <p:spPr bwMode="gray">
              <a:xfrm>
                <a:off x="356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4" name="Freeform 723"/>
              <p:cNvSpPr>
                <a:spLocks noChangeAspect="1"/>
              </p:cNvSpPr>
              <p:nvPr userDrawn="1"/>
            </p:nvSpPr>
            <p:spPr bwMode="gray">
              <a:xfrm>
                <a:off x="348" y="4134"/>
                <a:ext cx="8" cy="6"/>
              </a:xfrm>
              <a:custGeom>
                <a:avLst/>
                <a:gdLst/>
                <a:ahLst/>
                <a:cxnLst>
                  <a:cxn ang="0">
                    <a:pos x="19" y="15"/>
                  </a:cxn>
                  <a:cxn ang="0">
                    <a:pos x="0" y="0"/>
                  </a:cxn>
                  <a:cxn ang="0">
                    <a:pos x="19" y="15"/>
                  </a:cxn>
                </a:cxnLst>
                <a:rect l="0" t="0" r="r" b="b"/>
                <a:pathLst>
                  <a:path w="19" h="15">
                    <a:moveTo>
                      <a:pt x="19" y="15"/>
                    </a:moveTo>
                    <a:lnTo>
                      <a:pt x="0" y="0"/>
                    </a:lnTo>
                    <a:lnTo>
                      <a:pt x="19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5" name="Line 724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48" y="4134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6" name="Freeform 725"/>
              <p:cNvSpPr>
                <a:spLocks noChangeAspect="1"/>
              </p:cNvSpPr>
              <p:nvPr userDrawn="1"/>
            </p:nvSpPr>
            <p:spPr bwMode="gray">
              <a:xfrm>
                <a:off x="396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7" name="Freeform 726"/>
              <p:cNvSpPr>
                <a:spLocks noChangeAspect="1"/>
              </p:cNvSpPr>
              <p:nvPr userDrawn="1"/>
            </p:nvSpPr>
            <p:spPr bwMode="gray">
              <a:xfrm>
                <a:off x="396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8" name="Freeform 727"/>
              <p:cNvSpPr>
                <a:spLocks noChangeAspect="1"/>
              </p:cNvSpPr>
              <p:nvPr userDrawn="1"/>
            </p:nvSpPr>
            <p:spPr bwMode="gray">
              <a:xfrm>
                <a:off x="390" y="4052"/>
                <a:ext cx="28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  <a:cxn ang="0">
                    <a:pos x="25" y="20"/>
                  </a:cxn>
                </a:cxnLst>
                <a:rect l="0" t="0" r="r" b="b"/>
                <a:pathLst>
                  <a:path w="70" h="55">
                    <a:moveTo>
                      <a:pt x="25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  <a:lnTo>
                      <a:pt x="25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9" name="Freeform 728"/>
              <p:cNvSpPr>
                <a:spLocks noChangeAspect="1"/>
              </p:cNvSpPr>
              <p:nvPr userDrawn="1"/>
            </p:nvSpPr>
            <p:spPr bwMode="gray">
              <a:xfrm>
                <a:off x="390" y="4052"/>
                <a:ext cx="28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</a:cxnLst>
                <a:rect l="0" t="0" r="r" b="b"/>
                <a:pathLst>
                  <a:path w="70" h="55">
                    <a:moveTo>
                      <a:pt x="25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0" name="Freeform 729"/>
              <p:cNvSpPr>
                <a:spLocks noChangeAspect="1"/>
              </p:cNvSpPr>
              <p:nvPr userDrawn="1"/>
            </p:nvSpPr>
            <p:spPr bwMode="gray">
              <a:xfrm>
                <a:off x="398" y="4052"/>
                <a:ext cx="14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55"/>
                  </a:cxn>
                  <a:cxn ang="0">
                    <a:pos x="15" y="4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35" h="55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55"/>
                    </a:lnTo>
                    <a:lnTo>
                      <a:pt x="15" y="45"/>
                    </a:lnTo>
                    <a:lnTo>
                      <a:pt x="0" y="35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1" name="Freeform 730"/>
              <p:cNvSpPr>
                <a:spLocks noChangeAspect="1"/>
              </p:cNvSpPr>
              <p:nvPr userDrawn="1"/>
            </p:nvSpPr>
            <p:spPr bwMode="gray">
              <a:xfrm>
                <a:off x="398" y="4052"/>
                <a:ext cx="14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55"/>
                  </a:cxn>
                  <a:cxn ang="0">
                    <a:pos x="15" y="45"/>
                  </a:cxn>
                  <a:cxn ang="0">
                    <a:pos x="0" y="35"/>
                  </a:cxn>
                </a:cxnLst>
                <a:rect l="0" t="0" r="r" b="b"/>
                <a:pathLst>
                  <a:path w="35" h="55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55"/>
                    </a:lnTo>
                    <a:lnTo>
                      <a:pt x="15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2" name="Freeform 731"/>
              <p:cNvSpPr>
                <a:spLocks noChangeAspect="1"/>
              </p:cNvSpPr>
              <p:nvPr userDrawn="1"/>
            </p:nvSpPr>
            <p:spPr bwMode="gray">
              <a:xfrm>
                <a:off x="390" y="4060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3" name="Line 732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90" y="4060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4" name="Freeform 733"/>
              <p:cNvSpPr>
                <a:spLocks noChangeAspect="1"/>
              </p:cNvSpPr>
              <p:nvPr userDrawn="1"/>
            </p:nvSpPr>
            <p:spPr bwMode="gray">
              <a:xfrm>
                <a:off x="364" y="4091"/>
                <a:ext cx="8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5" name="Freeform 734"/>
              <p:cNvSpPr>
                <a:spLocks noChangeAspect="1"/>
              </p:cNvSpPr>
              <p:nvPr userDrawn="1"/>
            </p:nvSpPr>
            <p:spPr bwMode="gray">
              <a:xfrm>
                <a:off x="364" y="4091"/>
                <a:ext cx="8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6" name="Freeform 735"/>
              <p:cNvSpPr>
                <a:spLocks noChangeAspect="1"/>
              </p:cNvSpPr>
              <p:nvPr userDrawn="1"/>
            </p:nvSpPr>
            <p:spPr bwMode="gray">
              <a:xfrm>
                <a:off x="358" y="4084"/>
                <a:ext cx="28" cy="22"/>
              </a:xfrm>
              <a:custGeom>
                <a:avLst/>
                <a:gdLst/>
                <a:ahLst/>
                <a:cxnLst>
                  <a:cxn ang="0">
                    <a:pos x="30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  <a:cxn ang="0">
                    <a:pos x="30" y="20"/>
                  </a:cxn>
                </a:cxnLst>
                <a:rect l="0" t="0" r="r" b="b"/>
                <a:pathLst>
                  <a:path w="70" h="55">
                    <a:moveTo>
                      <a:pt x="30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  <a:lnTo>
                      <a:pt x="30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7" name="Freeform 736"/>
              <p:cNvSpPr>
                <a:spLocks noChangeAspect="1"/>
              </p:cNvSpPr>
              <p:nvPr userDrawn="1"/>
            </p:nvSpPr>
            <p:spPr bwMode="gray">
              <a:xfrm>
                <a:off x="358" y="4084"/>
                <a:ext cx="28" cy="22"/>
              </a:xfrm>
              <a:custGeom>
                <a:avLst/>
                <a:gdLst/>
                <a:ahLst/>
                <a:cxnLst>
                  <a:cxn ang="0">
                    <a:pos x="30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</a:cxnLst>
                <a:rect l="0" t="0" r="r" b="b"/>
                <a:pathLst>
                  <a:path w="70" h="55">
                    <a:moveTo>
                      <a:pt x="30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8" name="Freeform 737"/>
              <p:cNvSpPr>
                <a:spLocks noChangeAspect="1"/>
              </p:cNvSpPr>
              <p:nvPr userDrawn="1"/>
            </p:nvSpPr>
            <p:spPr bwMode="gray">
              <a:xfrm>
                <a:off x="368" y="4084"/>
                <a:ext cx="12" cy="22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55"/>
                  </a:cxn>
                  <a:cxn ang="0">
                    <a:pos x="10" y="4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30" h="55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55"/>
                    </a:lnTo>
                    <a:lnTo>
                      <a:pt x="10" y="45"/>
                    </a:lnTo>
                    <a:lnTo>
                      <a:pt x="0" y="3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9" name="Freeform 738"/>
              <p:cNvSpPr>
                <a:spLocks noChangeAspect="1"/>
              </p:cNvSpPr>
              <p:nvPr userDrawn="1"/>
            </p:nvSpPr>
            <p:spPr bwMode="gray">
              <a:xfrm>
                <a:off x="368" y="4084"/>
                <a:ext cx="12" cy="22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55"/>
                  </a:cxn>
                  <a:cxn ang="0">
                    <a:pos x="10" y="45"/>
                  </a:cxn>
                  <a:cxn ang="0">
                    <a:pos x="0" y="35"/>
                  </a:cxn>
                </a:cxnLst>
                <a:rect l="0" t="0" r="r" b="b"/>
                <a:pathLst>
                  <a:path w="30" h="55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55"/>
                    </a:lnTo>
                    <a:lnTo>
                      <a:pt x="10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0" name="Freeform 739"/>
              <p:cNvSpPr>
                <a:spLocks noChangeAspect="1"/>
              </p:cNvSpPr>
              <p:nvPr userDrawn="1"/>
            </p:nvSpPr>
            <p:spPr bwMode="gray">
              <a:xfrm>
                <a:off x="360" y="4091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1" name="Line 740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60" y="4091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2" name="Freeform 741"/>
              <p:cNvSpPr>
                <a:spLocks noChangeAspect="1"/>
              </p:cNvSpPr>
              <p:nvPr userDrawn="1"/>
            </p:nvSpPr>
            <p:spPr bwMode="gray">
              <a:xfrm>
                <a:off x="442" y="4048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3" name="Freeform 742"/>
              <p:cNvSpPr>
                <a:spLocks noChangeAspect="1"/>
              </p:cNvSpPr>
              <p:nvPr userDrawn="1"/>
            </p:nvSpPr>
            <p:spPr bwMode="gray">
              <a:xfrm>
                <a:off x="442" y="4048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4" name="Freeform 743"/>
              <p:cNvSpPr>
                <a:spLocks noChangeAspect="1"/>
              </p:cNvSpPr>
              <p:nvPr userDrawn="1"/>
            </p:nvSpPr>
            <p:spPr bwMode="gray">
              <a:xfrm>
                <a:off x="438" y="4038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5" name="Freeform 744"/>
              <p:cNvSpPr>
                <a:spLocks noChangeAspect="1"/>
              </p:cNvSpPr>
              <p:nvPr userDrawn="1"/>
            </p:nvSpPr>
            <p:spPr bwMode="gray">
              <a:xfrm>
                <a:off x="438" y="4038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6" name="Freeform 745"/>
              <p:cNvSpPr>
                <a:spLocks noChangeAspect="1"/>
              </p:cNvSpPr>
              <p:nvPr userDrawn="1"/>
            </p:nvSpPr>
            <p:spPr bwMode="gray">
              <a:xfrm>
                <a:off x="446" y="4038"/>
                <a:ext cx="12" cy="26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4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7" name="Freeform 746"/>
              <p:cNvSpPr>
                <a:spLocks noChangeAspect="1"/>
              </p:cNvSpPr>
              <p:nvPr userDrawn="1"/>
            </p:nvSpPr>
            <p:spPr bwMode="gray">
              <a:xfrm>
                <a:off x="446" y="4038"/>
                <a:ext cx="12" cy="26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4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8" name="Freeform 747"/>
              <p:cNvSpPr>
                <a:spLocks noChangeAspect="1"/>
              </p:cNvSpPr>
              <p:nvPr userDrawn="1"/>
            </p:nvSpPr>
            <p:spPr bwMode="gray">
              <a:xfrm>
                <a:off x="438" y="4048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9" name="Line 748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38" y="4048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0" name="Freeform 749"/>
              <p:cNvSpPr>
                <a:spLocks noChangeAspect="1"/>
              </p:cNvSpPr>
              <p:nvPr userDrawn="1"/>
            </p:nvSpPr>
            <p:spPr bwMode="gray">
              <a:xfrm>
                <a:off x="488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1" name="Freeform 750"/>
              <p:cNvSpPr>
                <a:spLocks noChangeAspect="1"/>
              </p:cNvSpPr>
              <p:nvPr userDrawn="1"/>
            </p:nvSpPr>
            <p:spPr bwMode="gray">
              <a:xfrm>
                <a:off x="488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2" name="Freeform 751"/>
              <p:cNvSpPr>
                <a:spLocks noChangeAspect="1"/>
              </p:cNvSpPr>
              <p:nvPr userDrawn="1"/>
            </p:nvSpPr>
            <p:spPr bwMode="gray">
              <a:xfrm>
                <a:off x="482" y="4050"/>
                <a:ext cx="28" cy="23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3" name="Freeform 752"/>
              <p:cNvSpPr>
                <a:spLocks noChangeAspect="1"/>
              </p:cNvSpPr>
              <p:nvPr userDrawn="1"/>
            </p:nvSpPr>
            <p:spPr bwMode="gray">
              <a:xfrm>
                <a:off x="482" y="4050"/>
                <a:ext cx="28" cy="23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4" name="Freeform 753"/>
              <p:cNvSpPr>
                <a:spLocks noChangeAspect="1"/>
              </p:cNvSpPr>
              <p:nvPr userDrawn="1"/>
            </p:nvSpPr>
            <p:spPr bwMode="gray">
              <a:xfrm>
                <a:off x="490" y="4050"/>
                <a:ext cx="14" cy="23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5" name="Freeform 754"/>
              <p:cNvSpPr>
                <a:spLocks noChangeAspect="1"/>
              </p:cNvSpPr>
              <p:nvPr userDrawn="1"/>
            </p:nvSpPr>
            <p:spPr bwMode="gray">
              <a:xfrm>
                <a:off x="490" y="4050"/>
                <a:ext cx="14" cy="23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6" name="Freeform 755"/>
              <p:cNvSpPr>
                <a:spLocks noChangeAspect="1"/>
              </p:cNvSpPr>
              <p:nvPr userDrawn="1"/>
            </p:nvSpPr>
            <p:spPr bwMode="gray">
              <a:xfrm>
                <a:off x="482" y="4060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7" name="Line 756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82" y="4060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8" name="Freeform 757"/>
              <p:cNvSpPr>
                <a:spLocks noChangeAspect="1"/>
              </p:cNvSpPr>
              <p:nvPr userDrawn="1"/>
            </p:nvSpPr>
            <p:spPr bwMode="gray">
              <a:xfrm>
                <a:off x="517" y="4091"/>
                <a:ext cx="7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9" name="Freeform 758"/>
              <p:cNvSpPr>
                <a:spLocks noChangeAspect="1"/>
              </p:cNvSpPr>
              <p:nvPr userDrawn="1"/>
            </p:nvSpPr>
            <p:spPr bwMode="gray">
              <a:xfrm>
                <a:off x="517" y="4091"/>
                <a:ext cx="7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0" name="Freeform 759"/>
              <p:cNvSpPr>
                <a:spLocks noChangeAspect="1"/>
              </p:cNvSpPr>
              <p:nvPr userDrawn="1"/>
            </p:nvSpPr>
            <p:spPr bwMode="gray">
              <a:xfrm>
                <a:off x="514" y="4082"/>
                <a:ext cx="24" cy="19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1" name="Freeform 760"/>
              <p:cNvSpPr>
                <a:spLocks noChangeAspect="1"/>
              </p:cNvSpPr>
              <p:nvPr userDrawn="1"/>
            </p:nvSpPr>
            <p:spPr bwMode="gray">
              <a:xfrm>
                <a:off x="514" y="4082"/>
                <a:ext cx="24" cy="19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2" name="Freeform 761"/>
              <p:cNvSpPr>
                <a:spLocks noChangeAspect="1"/>
              </p:cNvSpPr>
              <p:nvPr userDrawn="1"/>
            </p:nvSpPr>
            <p:spPr bwMode="gray">
              <a:xfrm>
                <a:off x="522" y="4082"/>
                <a:ext cx="12" cy="19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3" name="Freeform 762"/>
              <p:cNvSpPr>
                <a:spLocks noChangeAspect="1"/>
              </p:cNvSpPr>
              <p:nvPr userDrawn="1"/>
            </p:nvSpPr>
            <p:spPr bwMode="gray">
              <a:xfrm>
                <a:off x="522" y="4082"/>
                <a:ext cx="12" cy="19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4" name="Freeform 763"/>
              <p:cNvSpPr>
                <a:spLocks noChangeAspect="1"/>
              </p:cNvSpPr>
              <p:nvPr userDrawn="1"/>
            </p:nvSpPr>
            <p:spPr bwMode="gray">
              <a:xfrm>
                <a:off x="514" y="4091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5" name="Line 764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514" y="4091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6" name="Freeform 765"/>
              <p:cNvSpPr>
                <a:spLocks noChangeAspect="1"/>
              </p:cNvSpPr>
              <p:nvPr userDrawn="1"/>
            </p:nvSpPr>
            <p:spPr bwMode="gray">
              <a:xfrm>
                <a:off x="532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7" name="Freeform 766"/>
              <p:cNvSpPr>
                <a:spLocks noChangeAspect="1"/>
              </p:cNvSpPr>
              <p:nvPr userDrawn="1"/>
            </p:nvSpPr>
            <p:spPr bwMode="gray">
              <a:xfrm>
                <a:off x="532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8" name="Freeform 767"/>
              <p:cNvSpPr>
                <a:spLocks noChangeAspect="1"/>
              </p:cNvSpPr>
              <p:nvPr userDrawn="1"/>
            </p:nvSpPr>
            <p:spPr bwMode="gray">
              <a:xfrm>
                <a:off x="526" y="4124"/>
                <a:ext cx="23" cy="25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9" name="Freeform 768"/>
              <p:cNvSpPr>
                <a:spLocks noChangeAspect="1"/>
              </p:cNvSpPr>
              <p:nvPr userDrawn="1"/>
            </p:nvSpPr>
            <p:spPr bwMode="gray">
              <a:xfrm>
                <a:off x="526" y="4124"/>
                <a:ext cx="23" cy="25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0" name="Freeform 769"/>
              <p:cNvSpPr>
                <a:spLocks noChangeAspect="1"/>
              </p:cNvSpPr>
              <p:nvPr userDrawn="1"/>
            </p:nvSpPr>
            <p:spPr bwMode="gray">
              <a:xfrm>
                <a:off x="534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50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50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1" name="Freeform 770"/>
              <p:cNvSpPr>
                <a:spLocks noChangeAspect="1"/>
              </p:cNvSpPr>
              <p:nvPr userDrawn="1"/>
            </p:nvSpPr>
            <p:spPr bwMode="gray">
              <a:xfrm>
                <a:off x="534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50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50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2" name="Freeform 771"/>
              <p:cNvSpPr>
                <a:spLocks noChangeAspect="1"/>
              </p:cNvSpPr>
              <p:nvPr userDrawn="1"/>
            </p:nvSpPr>
            <p:spPr bwMode="gray">
              <a:xfrm>
                <a:off x="526" y="4134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3" name="Line 772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526" y="4134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4" name="Freeform 773"/>
              <p:cNvSpPr>
                <a:spLocks noChangeAspect="1"/>
              </p:cNvSpPr>
              <p:nvPr userDrawn="1"/>
            </p:nvSpPr>
            <p:spPr bwMode="gray">
              <a:xfrm>
                <a:off x="517" y="4178"/>
                <a:ext cx="0" cy="18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5" name="Freeform 774"/>
              <p:cNvSpPr>
                <a:spLocks noChangeAspect="1"/>
              </p:cNvSpPr>
              <p:nvPr userDrawn="1"/>
            </p:nvSpPr>
            <p:spPr bwMode="gray">
              <a:xfrm>
                <a:off x="517" y="4178"/>
                <a:ext cx="0" cy="18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6" name="Freeform 775"/>
              <p:cNvSpPr>
                <a:spLocks noChangeAspect="1"/>
              </p:cNvSpPr>
              <p:nvPr userDrawn="1"/>
            </p:nvSpPr>
            <p:spPr bwMode="gray">
              <a:xfrm>
                <a:off x="512" y="4168"/>
                <a:ext cx="28" cy="28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  <a:cxn ang="0">
                    <a:pos x="25" y="25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7" name="Freeform 776"/>
              <p:cNvSpPr>
                <a:spLocks noChangeAspect="1"/>
              </p:cNvSpPr>
              <p:nvPr userDrawn="1"/>
            </p:nvSpPr>
            <p:spPr bwMode="gray">
              <a:xfrm>
                <a:off x="512" y="4168"/>
                <a:ext cx="28" cy="28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8" name="Freeform 777"/>
              <p:cNvSpPr>
                <a:spLocks noChangeAspect="1"/>
              </p:cNvSpPr>
              <p:nvPr userDrawn="1"/>
            </p:nvSpPr>
            <p:spPr bwMode="gray">
              <a:xfrm>
                <a:off x="520" y="4168"/>
                <a:ext cx="14" cy="28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9" name="Freeform 778"/>
              <p:cNvSpPr>
                <a:spLocks noChangeAspect="1"/>
              </p:cNvSpPr>
              <p:nvPr userDrawn="1"/>
            </p:nvSpPr>
            <p:spPr bwMode="gray">
              <a:xfrm>
                <a:off x="520" y="4168"/>
                <a:ext cx="14" cy="28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0" name="Freeform 779"/>
              <p:cNvSpPr>
                <a:spLocks noChangeAspect="1"/>
              </p:cNvSpPr>
              <p:nvPr userDrawn="1"/>
            </p:nvSpPr>
            <p:spPr bwMode="gray">
              <a:xfrm>
                <a:off x="512" y="4178"/>
                <a:ext cx="8" cy="9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1" name="Line 780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512" y="4178"/>
                <a:ext cx="8" cy="9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2" name="Freeform 781"/>
              <p:cNvSpPr>
                <a:spLocks noChangeAspect="1"/>
              </p:cNvSpPr>
              <p:nvPr userDrawn="1"/>
            </p:nvSpPr>
            <p:spPr bwMode="gray">
              <a:xfrm>
                <a:off x="487" y="4212"/>
                <a:ext cx="10" cy="11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3" name="Freeform 782"/>
              <p:cNvSpPr>
                <a:spLocks noChangeAspect="1"/>
              </p:cNvSpPr>
              <p:nvPr userDrawn="1"/>
            </p:nvSpPr>
            <p:spPr bwMode="gray">
              <a:xfrm>
                <a:off x="487" y="4212"/>
                <a:ext cx="10" cy="11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4" name="Freeform 783"/>
              <p:cNvSpPr>
                <a:spLocks noChangeAspect="1"/>
              </p:cNvSpPr>
              <p:nvPr userDrawn="1"/>
            </p:nvSpPr>
            <p:spPr bwMode="gray">
              <a:xfrm>
                <a:off x="482" y="4202"/>
                <a:ext cx="25" cy="21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5" name="Freeform 784"/>
              <p:cNvSpPr>
                <a:spLocks noChangeAspect="1"/>
              </p:cNvSpPr>
              <p:nvPr userDrawn="1"/>
            </p:nvSpPr>
            <p:spPr bwMode="gray">
              <a:xfrm>
                <a:off x="482" y="4202"/>
                <a:ext cx="25" cy="21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6" name="Freeform 785"/>
              <p:cNvSpPr>
                <a:spLocks noChangeAspect="1"/>
              </p:cNvSpPr>
              <p:nvPr userDrawn="1"/>
            </p:nvSpPr>
            <p:spPr bwMode="gray">
              <a:xfrm>
                <a:off x="490" y="4202"/>
                <a:ext cx="12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7" name="Freeform 786"/>
              <p:cNvSpPr>
                <a:spLocks noChangeAspect="1"/>
              </p:cNvSpPr>
              <p:nvPr userDrawn="1"/>
            </p:nvSpPr>
            <p:spPr bwMode="gray">
              <a:xfrm>
                <a:off x="490" y="4202"/>
                <a:ext cx="12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8" name="Freeform 787"/>
              <p:cNvSpPr>
                <a:spLocks noChangeAspect="1"/>
              </p:cNvSpPr>
              <p:nvPr userDrawn="1"/>
            </p:nvSpPr>
            <p:spPr bwMode="gray">
              <a:xfrm>
                <a:off x="482" y="4212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9" name="Line 788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82" y="4212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</p:grpSp>
      </p:grpSp>
      <p:sp>
        <p:nvSpPr>
          <p:cNvPr id="1229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103563" y="5187950"/>
            <a:ext cx="5394325" cy="547688"/>
          </a:xfrm>
        </p:spPr>
        <p:txBody>
          <a:bodyPr/>
          <a:lstStyle>
            <a:lvl1pPr marL="0" indent="0" algn="r">
              <a:lnSpc>
                <a:spcPct val="90000"/>
              </a:lnSpc>
              <a:spcBef>
                <a:spcPct val="0"/>
              </a:spcBef>
              <a:buFontTx/>
              <a:buNone/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103563" y="4110038"/>
            <a:ext cx="5394325" cy="1077912"/>
          </a:xfrm>
        </p:spPr>
        <p:txBody>
          <a:bodyPr/>
          <a:lstStyle>
            <a:lvl1pPr>
              <a:defRPr sz="3400" i="1"/>
            </a:lvl1pPr>
          </a:lstStyle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04259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 dir="r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0DACAB-E569-48D3-9338-5B68DF4FE110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860867"/>
      </p:ext>
    </p:extLst>
  </p:cSld>
  <p:clrMapOvr>
    <a:masterClrMapping/>
  </p:clrMapOvr>
  <p:transition spd="slow">
    <p:wipe dir="r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12EAF9-188E-45CC-AA79-82E50BCC2A94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1593104"/>
      </p:ext>
    </p:extLst>
  </p:cSld>
  <p:clrMapOvr>
    <a:masterClrMapping/>
  </p:clrMapOvr>
  <p:transition spd="slow">
    <p:wipe dir="r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2613" y="1527175"/>
            <a:ext cx="3881437" cy="4683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6450" y="1527175"/>
            <a:ext cx="3881438" cy="4683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54DFB6-243E-4C0D-B6A6-A090ECDC5D58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6709193"/>
      </p:ext>
    </p:extLst>
  </p:cSld>
  <p:clrMapOvr>
    <a:masterClrMapping/>
  </p:clrMapOvr>
  <p:transition spd="slow">
    <p:wipe dir="r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208EEC-EAF2-4E46-99CB-B0F6A88B9BF4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4743713"/>
      </p:ext>
    </p:extLst>
  </p:cSld>
  <p:clrMapOvr>
    <a:masterClrMapping/>
  </p:clrMapOvr>
  <p:transition spd="slow">
    <p:wipe dir="r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13363C-0F66-4672-8CF8-E4904B565616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8564850"/>
      </p:ext>
    </p:extLst>
  </p:cSld>
  <p:clrMapOvr>
    <a:masterClrMapping/>
  </p:clrMapOvr>
  <p:transition spd="slow">
    <p:wipe dir="r"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48AB97-32E1-498D-9938-EDAD249D855A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9861916"/>
      </p:ext>
    </p:extLst>
  </p:cSld>
  <p:clrMapOvr>
    <a:masterClrMapping/>
  </p:clrMapOvr>
  <p:transition spd="slow">
    <p:wipe dir="r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E92430-8211-4AD3-9A6A-A66CFEC22E15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7631076"/>
      </p:ext>
    </p:extLst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032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September, 2005</a:t>
            </a:r>
          </a:p>
        </p:txBody>
      </p:sp>
      <p:sp>
        <p:nvSpPr>
          <p:cNvPr id="5" name="Rectangle 103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C4E3BB-B889-4CB0-B6C8-E10C058DC4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03449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FD8233-F1F0-4ED9-B38D-800512EF3309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2533706"/>
      </p:ext>
    </p:extLst>
  </p:cSld>
  <p:clrMapOvr>
    <a:masterClrMapping/>
  </p:clrMapOvr>
  <p:transition spd="slow">
    <p:wipe dir="r"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08C4B5-8F20-4ABD-BD51-3E1D644797AE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4658998"/>
      </p:ext>
    </p:extLst>
  </p:cSld>
  <p:clrMapOvr>
    <a:masterClrMapping/>
  </p:clrMapOvr>
  <p:transition spd="slow">
    <p:wipe dir="r"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9863" y="153988"/>
            <a:ext cx="1978025" cy="60563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2613" y="153988"/>
            <a:ext cx="5784850" cy="60563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297DD0-D326-4A5E-8BF5-8CC0A0DC5EBB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1545740"/>
      </p:ext>
    </p:extLst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371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032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September, 2005</a:t>
            </a:r>
          </a:p>
        </p:txBody>
      </p:sp>
      <p:sp>
        <p:nvSpPr>
          <p:cNvPr id="6" name="Rectangle 103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A15136-D14E-418E-ADFB-2571BDBA8B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292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image" Target="../media/image7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image" Target="../media/image10.emf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image" Target="../media/image9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image" Target="../media/image10.emf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image" Target="../media/image9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image" Target="../media/image10.emf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image" Target="../media/image9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5" Type="http://schemas.openxmlformats.org/officeDocument/2006/relationships/image" Target="../media/image10.emf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image" Target="../media/image9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openxmlformats.org/officeDocument/2006/relationships/image" Target="../media/image10.emf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9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5" Type="http://schemas.openxmlformats.org/officeDocument/2006/relationships/image" Target="../media/image10.emf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image" Target="../media/image9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6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70" name="Rectangle 1030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3716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</a:p>
        </p:txBody>
      </p:sp>
      <p:sp>
        <p:nvSpPr>
          <p:cNvPr id="292869" name="Rectangle 1029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"/>
            <a:ext cx="77724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smtClean="0"/>
              <a:t>Click to edit Master title style</a:t>
            </a:r>
          </a:p>
        </p:txBody>
      </p:sp>
      <p:sp>
        <p:nvSpPr>
          <p:cNvPr id="11" name="Rectangle 103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10600" y="6337300"/>
            <a:ext cx="5334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buClrTx/>
              <a:buSzTx/>
              <a:buFontTx/>
              <a:buNone/>
              <a:defRPr sz="1600" b="1" smtClean="0">
                <a:solidFill>
                  <a:schemeClr val="bg2"/>
                </a:solidFill>
                <a:effectLst/>
                <a:latin typeface="Times New Roman" pitchFamily="18" charset="0"/>
                <a:ea typeface="MS PGothic" pitchFamily="34" charset="-128"/>
              </a:defRPr>
            </a:lvl1pPr>
          </a:lstStyle>
          <a:p>
            <a:pPr>
              <a:defRPr/>
            </a:pPr>
            <a:fld id="{D492F2B9-9685-4B2B-9104-01E2F53F798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</p:sldLayoutIdLst>
  <p:transition spd="slow"/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20000"/>
        </a:spcAft>
        <a:buClr>
          <a:schemeClr val="accent1"/>
        </a:buClr>
        <a:buSzPct val="80000"/>
        <a:buFont typeface="Wingdings" pitchFamily="2" charset="2"/>
        <a:buBlip>
          <a:blip r:embed="rId7"/>
        </a:buBlip>
        <a:defRPr sz="28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0066"/>
        </a:buClr>
        <a:buSzPct val="90000"/>
        <a:buFont typeface="Wingdings" pitchFamily="2" charset="2"/>
        <a:buChar char="Ø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0066"/>
        </a:buClr>
        <a:buSzPct val="60000"/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36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041" descr="Banner-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2877" name="Line 1037"/>
          <p:cNvSpPr>
            <a:spLocks noChangeShapeType="1"/>
          </p:cNvSpPr>
          <p:nvPr userDrawn="1"/>
        </p:nvSpPr>
        <p:spPr bwMode="auto">
          <a:xfrm>
            <a:off x="0" y="912813"/>
            <a:ext cx="9144000" cy="0"/>
          </a:xfrm>
          <a:prstGeom prst="line">
            <a:avLst/>
          </a:prstGeom>
          <a:noFill/>
          <a:ln w="38100">
            <a:solidFill>
              <a:srgbClr val="0033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rgbClr val="0000FF"/>
              </a:buCl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92870" name="Rectangle 1030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3716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92872" name="Rectangle 1032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228600" y="63579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buClrTx/>
              <a:buSzTx/>
              <a:buFontTx/>
              <a:buNone/>
              <a:defRPr sz="1400" smtClean="0">
                <a:solidFill>
                  <a:srgbClr val="FFFFFF"/>
                </a:solidFill>
                <a:effectLst/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September, 2005</a:t>
            </a:r>
          </a:p>
        </p:txBody>
      </p:sp>
      <p:sp>
        <p:nvSpPr>
          <p:cNvPr id="292874" name="Rectangle 103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6350" y="633730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buClrTx/>
              <a:buSzTx/>
              <a:buFontTx/>
              <a:buNone/>
              <a:defRPr sz="1600" b="1" smtClean="0">
                <a:solidFill>
                  <a:srgbClr val="FFFFFF"/>
                </a:solidFill>
                <a:effectLst/>
                <a:latin typeface="Times New Roman" pitchFamily="18" charset="0"/>
              </a:defRPr>
            </a:lvl1pPr>
          </a:lstStyle>
          <a:p>
            <a:pPr>
              <a:defRPr/>
            </a:pPr>
            <a:fld id="{B463B657-3953-4564-94DC-F492D86E2D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2055" name="Picture 1038" descr="tagline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6429375"/>
            <a:ext cx="3962400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2869" name="Rectangle 1029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"/>
            <a:ext cx="7772400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47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20000"/>
        </a:spcAft>
        <a:buClr>
          <a:schemeClr val="accent1"/>
        </a:buClr>
        <a:buSzPct val="80000"/>
        <a:buFont typeface="Wingdings" pitchFamily="2" charset="2"/>
        <a:buBlip>
          <a:blip r:embed="rId15"/>
        </a:buBlip>
        <a:defRPr sz="28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0066"/>
        </a:buClr>
        <a:buSzPct val="90000"/>
        <a:buFont typeface="Wingdings" pitchFamily="2" charset="2"/>
        <a:buChar char="Ø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0066"/>
        </a:buClr>
        <a:buSzPct val="60000"/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40" descr="fond simple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436"/>
          <a:stretch>
            <a:fillRect/>
          </a:stretch>
        </p:blipFill>
        <p:spPr bwMode="white">
          <a:xfrm>
            <a:off x="0" y="0"/>
            <a:ext cx="9144000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259" descr="shutterstock_403549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white">
          <a:xfrm>
            <a:off x="0" y="6319838"/>
            <a:ext cx="9140825" cy="23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863725" y="153988"/>
            <a:ext cx="6634163" cy="62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 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8497888" y="6245225"/>
            <a:ext cx="6461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buClrTx/>
              <a:buSzTx/>
              <a:buFontTx/>
              <a:buNone/>
            </a:pPr>
            <a:fld id="{BFD3FC94-ABE7-469D-A91E-CE9F8F15635C}" type="slidenum">
              <a:rPr lang="fr-FR">
                <a:solidFill>
                  <a:srgbClr val="FFFFFF"/>
                </a:solidFill>
                <a:effectLst/>
                <a:latin typeface="Trebuchet MS" pitchFamily="34" charset="0"/>
              </a:rPr>
              <a:pPr>
                <a:buClrTx/>
                <a:buSzTx/>
                <a:buFontTx/>
                <a:buNone/>
              </a:pPr>
              <a:t>‹#›</a:t>
            </a:fld>
            <a:endParaRPr lang="fr-FR">
              <a:solidFill>
                <a:srgbClr val="FFFFFF"/>
              </a:solidFill>
              <a:effectLst/>
              <a:latin typeface="Trebuchet MS" pitchFamily="34" charset="0"/>
            </a:endParaRP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black">
          <a:xfrm>
            <a:off x="582613" y="1527175"/>
            <a:ext cx="7915275" cy="468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grpSp>
        <p:nvGrpSpPr>
          <p:cNvPr id="1031" name="Group 534"/>
          <p:cNvGrpSpPr>
            <a:grpSpLocks/>
          </p:cNvGrpSpPr>
          <p:nvPr userDrawn="1"/>
        </p:nvGrpSpPr>
        <p:grpSpPr bwMode="auto">
          <a:xfrm>
            <a:off x="649288" y="215900"/>
            <a:ext cx="1106487" cy="1106488"/>
            <a:chOff x="409" y="136"/>
            <a:chExt cx="697" cy="697"/>
          </a:xfrm>
        </p:grpSpPr>
        <p:grpSp>
          <p:nvGrpSpPr>
            <p:cNvPr id="1032" name="Group 506"/>
            <p:cNvGrpSpPr>
              <a:grpSpLocks/>
            </p:cNvGrpSpPr>
            <p:nvPr userDrawn="1"/>
          </p:nvGrpSpPr>
          <p:grpSpPr bwMode="auto">
            <a:xfrm>
              <a:off x="409" y="136"/>
              <a:ext cx="697" cy="697"/>
              <a:chOff x="4190" y="256"/>
              <a:chExt cx="697" cy="697"/>
            </a:xfrm>
          </p:grpSpPr>
          <p:sp>
            <p:nvSpPr>
              <p:cNvPr id="11699" name="Freeform 435"/>
              <p:cNvSpPr>
                <a:spLocks/>
              </p:cNvSpPr>
              <p:nvPr userDrawn="1"/>
            </p:nvSpPr>
            <p:spPr bwMode="black">
              <a:xfrm>
                <a:off x="4252" y="315"/>
                <a:ext cx="432" cy="577"/>
              </a:xfrm>
              <a:custGeom>
                <a:avLst/>
                <a:gdLst/>
                <a:ahLst/>
                <a:cxnLst>
                  <a:cxn ang="0">
                    <a:pos x="127" y="123"/>
                  </a:cxn>
                  <a:cxn ang="0">
                    <a:pos x="123" y="122"/>
                  </a:cxn>
                  <a:cxn ang="0">
                    <a:pos x="107" y="127"/>
                  </a:cxn>
                  <a:cxn ang="0">
                    <a:pos x="79" y="98"/>
                  </a:cxn>
                  <a:cxn ang="0">
                    <a:pos x="90" y="75"/>
                  </a:cxn>
                  <a:cxn ang="0">
                    <a:pos x="91" y="71"/>
                  </a:cxn>
                  <a:cxn ang="0">
                    <a:pos x="38" y="0"/>
                  </a:cxn>
                  <a:cxn ang="0">
                    <a:pos x="33" y="4"/>
                  </a:cxn>
                  <a:cxn ang="0">
                    <a:pos x="85" y="72"/>
                  </a:cxn>
                  <a:cxn ang="0">
                    <a:pos x="73" y="97"/>
                  </a:cxn>
                  <a:cxn ang="0">
                    <a:pos x="12" y="102"/>
                  </a:cxn>
                  <a:cxn ang="0">
                    <a:pos x="13" y="107"/>
                  </a:cxn>
                  <a:cxn ang="0">
                    <a:pos x="73" y="103"/>
                  </a:cxn>
                  <a:cxn ang="0">
                    <a:pos x="85" y="124"/>
                  </a:cxn>
                  <a:cxn ang="0">
                    <a:pos x="0" y="241"/>
                  </a:cxn>
                  <a:cxn ang="0">
                    <a:pos x="4" y="244"/>
                  </a:cxn>
                  <a:cxn ang="0">
                    <a:pos x="90" y="127"/>
                  </a:cxn>
                  <a:cxn ang="0">
                    <a:pos x="107" y="132"/>
                  </a:cxn>
                  <a:cxn ang="0">
                    <a:pos x="123" y="129"/>
                  </a:cxn>
                  <a:cxn ang="0">
                    <a:pos x="178" y="216"/>
                  </a:cxn>
                  <a:cxn ang="0">
                    <a:pos x="183" y="213"/>
                  </a:cxn>
                  <a:cxn ang="0">
                    <a:pos x="127" y="123"/>
                  </a:cxn>
                </a:cxnLst>
                <a:rect l="0" t="0" r="r" b="b"/>
                <a:pathLst>
                  <a:path w="183" h="244">
                    <a:moveTo>
                      <a:pt x="127" y="123"/>
                    </a:moveTo>
                    <a:cubicBezTo>
                      <a:pt x="126" y="122"/>
                      <a:pt x="124" y="122"/>
                      <a:pt x="123" y="122"/>
                    </a:cubicBezTo>
                    <a:cubicBezTo>
                      <a:pt x="118" y="125"/>
                      <a:pt x="113" y="127"/>
                      <a:pt x="107" y="127"/>
                    </a:cubicBezTo>
                    <a:cubicBezTo>
                      <a:pt x="92" y="127"/>
                      <a:pt x="79" y="114"/>
                      <a:pt x="79" y="98"/>
                    </a:cubicBezTo>
                    <a:cubicBezTo>
                      <a:pt x="79" y="89"/>
                      <a:pt x="83" y="81"/>
                      <a:pt x="90" y="75"/>
                    </a:cubicBezTo>
                    <a:cubicBezTo>
                      <a:pt x="91" y="74"/>
                      <a:pt x="92" y="72"/>
                      <a:pt x="91" y="71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33" y="4"/>
                      <a:pt x="33" y="4"/>
                      <a:pt x="33" y="4"/>
                    </a:cubicBezTo>
                    <a:cubicBezTo>
                      <a:pt x="85" y="72"/>
                      <a:pt x="85" y="72"/>
                      <a:pt x="85" y="72"/>
                    </a:cubicBezTo>
                    <a:cubicBezTo>
                      <a:pt x="77" y="79"/>
                      <a:pt x="73" y="88"/>
                      <a:pt x="73" y="97"/>
                    </a:cubicBezTo>
                    <a:cubicBezTo>
                      <a:pt x="12" y="102"/>
                      <a:pt x="12" y="102"/>
                      <a:pt x="12" y="102"/>
                    </a:cubicBezTo>
                    <a:cubicBezTo>
                      <a:pt x="13" y="107"/>
                      <a:pt x="13" y="107"/>
                      <a:pt x="13" y="107"/>
                    </a:cubicBezTo>
                    <a:cubicBezTo>
                      <a:pt x="73" y="103"/>
                      <a:pt x="73" y="103"/>
                      <a:pt x="73" y="103"/>
                    </a:cubicBezTo>
                    <a:cubicBezTo>
                      <a:pt x="75" y="111"/>
                      <a:pt x="79" y="119"/>
                      <a:pt x="85" y="124"/>
                    </a:cubicBezTo>
                    <a:cubicBezTo>
                      <a:pt x="0" y="241"/>
                      <a:pt x="0" y="241"/>
                      <a:pt x="0" y="241"/>
                    </a:cubicBezTo>
                    <a:cubicBezTo>
                      <a:pt x="4" y="244"/>
                      <a:pt x="4" y="244"/>
                      <a:pt x="4" y="244"/>
                    </a:cubicBezTo>
                    <a:cubicBezTo>
                      <a:pt x="90" y="127"/>
                      <a:pt x="90" y="127"/>
                      <a:pt x="90" y="127"/>
                    </a:cubicBezTo>
                    <a:cubicBezTo>
                      <a:pt x="95" y="131"/>
                      <a:pt x="101" y="132"/>
                      <a:pt x="107" y="132"/>
                    </a:cubicBezTo>
                    <a:cubicBezTo>
                      <a:pt x="113" y="132"/>
                      <a:pt x="118" y="131"/>
                      <a:pt x="123" y="129"/>
                    </a:cubicBezTo>
                    <a:cubicBezTo>
                      <a:pt x="178" y="216"/>
                      <a:pt x="178" y="216"/>
                      <a:pt x="178" y="216"/>
                    </a:cubicBezTo>
                    <a:cubicBezTo>
                      <a:pt x="183" y="213"/>
                      <a:pt x="183" y="213"/>
                      <a:pt x="183" y="213"/>
                    </a:cubicBezTo>
                    <a:lnTo>
                      <a:pt x="127" y="12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0" name="Oval 436"/>
              <p:cNvSpPr>
                <a:spLocks noChangeArrowheads="1"/>
              </p:cNvSpPr>
              <p:nvPr userDrawn="1"/>
            </p:nvSpPr>
            <p:spPr bwMode="black">
              <a:xfrm>
                <a:off x="4240" y="521"/>
                <a:ext cx="82" cy="82"/>
              </a:xfrm>
              <a:prstGeom prst="ellipse">
                <a:avLst/>
              </a:prstGeom>
              <a:solidFill>
                <a:srgbClr val="FBBA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1" name="Oval 437"/>
              <p:cNvSpPr>
                <a:spLocks noChangeArrowheads="1"/>
              </p:cNvSpPr>
              <p:nvPr userDrawn="1"/>
            </p:nvSpPr>
            <p:spPr bwMode="black">
              <a:xfrm>
                <a:off x="4240" y="521"/>
                <a:ext cx="82" cy="82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2" name="Oval 438"/>
              <p:cNvSpPr>
                <a:spLocks noChangeArrowheads="1"/>
              </p:cNvSpPr>
              <p:nvPr userDrawn="1"/>
            </p:nvSpPr>
            <p:spPr bwMode="black">
              <a:xfrm>
                <a:off x="4190" y="821"/>
                <a:ext cx="132" cy="132"/>
              </a:xfrm>
              <a:prstGeom prst="ellipse">
                <a:avLst/>
              </a:prstGeom>
              <a:solidFill>
                <a:srgbClr val="009FE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3" name="Oval 439"/>
              <p:cNvSpPr>
                <a:spLocks noChangeArrowheads="1"/>
              </p:cNvSpPr>
              <p:nvPr userDrawn="1"/>
            </p:nvSpPr>
            <p:spPr bwMode="black">
              <a:xfrm>
                <a:off x="4190" y="821"/>
                <a:ext cx="132" cy="132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4" name="Oval 440"/>
              <p:cNvSpPr>
                <a:spLocks noChangeArrowheads="1"/>
              </p:cNvSpPr>
              <p:nvPr userDrawn="1"/>
            </p:nvSpPr>
            <p:spPr bwMode="black">
              <a:xfrm>
                <a:off x="4273" y="256"/>
                <a:ext cx="125" cy="127"/>
              </a:xfrm>
              <a:prstGeom prst="ellipse">
                <a:avLst/>
              </a:prstGeom>
              <a:solidFill>
                <a:srgbClr val="2FAC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5" name="Oval 441"/>
              <p:cNvSpPr>
                <a:spLocks noChangeArrowheads="1"/>
              </p:cNvSpPr>
              <p:nvPr userDrawn="1"/>
            </p:nvSpPr>
            <p:spPr bwMode="black">
              <a:xfrm>
                <a:off x="4273" y="256"/>
                <a:ext cx="125" cy="127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6" name="Oval 442"/>
              <p:cNvSpPr>
                <a:spLocks noChangeArrowheads="1"/>
              </p:cNvSpPr>
              <p:nvPr userDrawn="1"/>
            </p:nvSpPr>
            <p:spPr bwMode="black">
              <a:xfrm>
                <a:off x="4634" y="778"/>
                <a:ext cx="85" cy="88"/>
              </a:xfrm>
              <a:prstGeom prst="ellipse">
                <a:avLst/>
              </a:prstGeom>
              <a:solidFill>
                <a:srgbClr val="F187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7" name="Oval 443"/>
              <p:cNvSpPr>
                <a:spLocks noChangeArrowheads="1"/>
              </p:cNvSpPr>
              <p:nvPr userDrawn="1"/>
            </p:nvSpPr>
            <p:spPr bwMode="black">
              <a:xfrm>
                <a:off x="4634" y="778"/>
                <a:ext cx="85" cy="88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8" name="Freeform 444"/>
              <p:cNvSpPr>
                <a:spLocks/>
              </p:cNvSpPr>
              <p:nvPr userDrawn="1"/>
            </p:nvSpPr>
            <p:spPr bwMode="black">
              <a:xfrm>
                <a:off x="4533" y="272"/>
                <a:ext cx="63" cy="64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14" y="0"/>
                  </a:cxn>
                  <a:cxn ang="0">
                    <a:pos x="27" y="13"/>
                  </a:cxn>
                  <a:cxn ang="0">
                    <a:pos x="14" y="27"/>
                  </a:cxn>
                  <a:cxn ang="0">
                    <a:pos x="0" y="13"/>
                  </a:cxn>
                </a:cxnLst>
                <a:rect l="0" t="0" r="r" b="b"/>
                <a:pathLst>
                  <a:path w="27" h="27">
                    <a:moveTo>
                      <a:pt x="0" y="13"/>
                    </a:moveTo>
                    <a:cubicBezTo>
                      <a:pt x="0" y="6"/>
                      <a:pt x="6" y="0"/>
                      <a:pt x="14" y="0"/>
                    </a:cubicBezTo>
                    <a:cubicBezTo>
                      <a:pt x="22" y="0"/>
                      <a:pt x="27" y="5"/>
                      <a:pt x="27" y="13"/>
                    </a:cubicBezTo>
                    <a:cubicBezTo>
                      <a:pt x="27" y="21"/>
                      <a:pt x="21" y="27"/>
                      <a:pt x="14" y="27"/>
                    </a:cubicBezTo>
                    <a:cubicBezTo>
                      <a:pt x="6" y="27"/>
                      <a:pt x="0" y="21"/>
                      <a:pt x="0" y="13"/>
                    </a:cubicBezTo>
                  </a:path>
                </a:pathLst>
              </a:custGeom>
              <a:solidFill>
                <a:srgbClr val="2F52A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9" name="Freeform 445"/>
              <p:cNvSpPr>
                <a:spLocks/>
              </p:cNvSpPr>
              <p:nvPr userDrawn="1"/>
            </p:nvSpPr>
            <p:spPr bwMode="black">
              <a:xfrm>
                <a:off x="4533" y="272"/>
                <a:ext cx="63" cy="64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14" y="0"/>
                  </a:cxn>
                  <a:cxn ang="0">
                    <a:pos x="27" y="13"/>
                  </a:cxn>
                  <a:cxn ang="0">
                    <a:pos x="14" y="27"/>
                  </a:cxn>
                  <a:cxn ang="0">
                    <a:pos x="0" y="13"/>
                  </a:cxn>
                </a:cxnLst>
                <a:rect l="0" t="0" r="r" b="b"/>
                <a:pathLst>
                  <a:path w="27" h="27">
                    <a:moveTo>
                      <a:pt x="0" y="13"/>
                    </a:moveTo>
                    <a:cubicBezTo>
                      <a:pt x="0" y="6"/>
                      <a:pt x="6" y="0"/>
                      <a:pt x="14" y="0"/>
                    </a:cubicBezTo>
                    <a:cubicBezTo>
                      <a:pt x="22" y="0"/>
                      <a:pt x="27" y="5"/>
                      <a:pt x="27" y="13"/>
                    </a:cubicBezTo>
                    <a:cubicBezTo>
                      <a:pt x="27" y="21"/>
                      <a:pt x="21" y="27"/>
                      <a:pt x="14" y="27"/>
                    </a:cubicBezTo>
                    <a:cubicBezTo>
                      <a:pt x="6" y="27"/>
                      <a:pt x="0" y="21"/>
                      <a:pt x="0" y="13"/>
                    </a:cubicBezTo>
                  </a:path>
                </a:pathLst>
              </a:custGeom>
              <a:noFill/>
              <a:ln w="1905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67" name="Freeform 503"/>
              <p:cNvSpPr>
                <a:spLocks/>
              </p:cNvSpPr>
              <p:nvPr userDrawn="1"/>
            </p:nvSpPr>
            <p:spPr bwMode="black">
              <a:xfrm>
                <a:off x="4509" y="379"/>
                <a:ext cx="64" cy="158"/>
              </a:xfrm>
              <a:custGeom>
                <a:avLst/>
                <a:gdLst/>
                <a:ahLst/>
                <a:cxnLst>
                  <a:cxn ang="0">
                    <a:pos x="0" y="158"/>
                  </a:cxn>
                  <a:cxn ang="0">
                    <a:pos x="26" y="0"/>
                  </a:cxn>
                  <a:cxn ang="0">
                    <a:pos x="64" y="0"/>
                  </a:cxn>
                  <a:cxn ang="0">
                    <a:pos x="38" y="158"/>
                  </a:cxn>
                  <a:cxn ang="0">
                    <a:pos x="0" y="158"/>
                  </a:cxn>
                </a:cxnLst>
                <a:rect l="0" t="0" r="r" b="b"/>
                <a:pathLst>
                  <a:path w="64" h="158">
                    <a:moveTo>
                      <a:pt x="0" y="158"/>
                    </a:moveTo>
                    <a:lnTo>
                      <a:pt x="26" y="0"/>
                    </a:lnTo>
                    <a:lnTo>
                      <a:pt x="64" y="0"/>
                    </a:lnTo>
                    <a:lnTo>
                      <a:pt x="38" y="158"/>
                    </a:lnTo>
                    <a:lnTo>
                      <a:pt x="0" y="15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68" name="Freeform 504"/>
              <p:cNvSpPr>
                <a:spLocks/>
              </p:cNvSpPr>
              <p:nvPr userDrawn="1"/>
            </p:nvSpPr>
            <p:spPr bwMode="black">
              <a:xfrm>
                <a:off x="4582" y="374"/>
                <a:ext cx="137" cy="168"/>
              </a:xfrm>
              <a:custGeom>
                <a:avLst/>
                <a:gdLst/>
                <a:ahLst/>
                <a:cxnLst>
                  <a:cxn ang="0">
                    <a:pos x="6" y="53"/>
                  </a:cxn>
                  <a:cxn ang="0">
                    <a:pos x="24" y="59"/>
                  </a:cxn>
                  <a:cxn ang="0">
                    <a:pos x="36" y="50"/>
                  </a:cxn>
                  <a:cxn ang="0">
                    <a:pos x="25" y="40"/>
                  </a:cxn>
                  <a:cxn ang="0">
                    <a:pos x="8" y="22"/>
                  </a:cxn>
                  <a:cxn ang="0">
                    <a:pos x="34" y="0"/>
                  </a:cxn>
                  <a:cxn ang="0">
                    <a:pos x="58" y="10"/>
                  </a:cxn>
                  <a:cxn ang="0">
                    <a:pos x="49" y="18"/>
                  </a:cxn>
                  <a:cxn ang="0">
                    <a:pos x="34" y="11"/>
                  </a:cxn>
                  <a:cxn ang="0">
                    <a:pos x="24" y="20"/>
                  </a:cxn>
                  <a:cxn ang="0">
                    <a:pos x="37" y="30"/>
                  </a:cxn>
                  <a:cxn ang="0">
                    <a:pos x="52" y="48"/>
                  </a:cxn>
                  <a:cxn ang="0">
                    <a:pos x="24" y="71"/>
                  </a:cxn>
                  <a:cxn ang="0">
                    <a:pos x="0" y="63"/>
                  </a:cxn>
                  <a:cxn ang="0">
                    <a:pos x="6" y="53"/>
                  </a:cxn>
                </a:cxnLst>
                <a:rect l="0" t="0" r="r" b="b"/>
                <a:pathLst>
                  <a:path w="58" h="71">
                    <a:moveTo>
                      <a:pt x="6" y="53"/>
                    </a:moveTo>
                    <a:cubicBezTo>
                      <a:pt x="10" y="55"/>
                      <a:pt x="17" y="59"/>
                      <a:pt x="24" y="59"/>
                    </a:cubicBezTo>
                    <a:cubicBezTo>
                      <a:pt x="31" y="59"/>
                      <a:pt x="36" y="56"/>
                      <a:pt x="36" y="50"/>
                    </a:cubicBezTo>
                    <a:cubicBezTo>
                      <a:pt x="36" y="45"/>
                      <a:pt x="30" y="43"/>
                      <a:pt x="25" y="40"/>
                    </a:cubicBezTo>
                    <a:cubicBezTo>
                      <a:pt x="17" y="37"/>
                      <a:pt x="8" y="34"/>
                      <a:pt x="8" y="22"/>
                    </a:cubicBezTo>
                    <a:cubicBezTo>
                      <a:pt x="8" y="7"/>
                      <a:pt x="20" y="0"/>
                      <a:pt x="34" y="0"/>
                    </a:cubicBezTo>
                    <a:cubicBezTo>
                      <a:pt x="44" y="0"/>
                      <a:pt x="54" y="4"/>
                      <a:pt x="58" y="10"/>
                    </a:cubicBezTo>
                    <a:cubicBezTo>
                      <a:pt x="49" y="18"/>
                      <a:pt x="49" y="18"/>
                      <a:pt x="49" y="18"/>
                    </a:cubicBezTo>
                    <a:cubicBezTo>
                      <a:pt x="45" y="14"/>
                      <a:pt x="40" y="11"/>
                      <a:pt x="34" y="11"/>
                    </a:cubicBezTo>
                    <a:cubicBezTo>
                      <a:pt x="29" y="11"/>
                      <a:pt x="24" y="14"/>
                      <a:pt x="24" y="20"/>
                    </a:cubicBezTo>
                    <a:cubicBezTo>
                      <a:pt x="24" y="26"/>
                      <a:pt x="30" y="27"/>
                      <a:pt x="37" y="30"/>
                    </a:cubicBezTo>
                    <a:cubicBezTo>
                      <a:pt x="44" y="33"/>
                      <a:pt x="52" y="38"/>
                      <a:pt x="52" y="48"/>
                    </a:cubicBezTo>
                    <a:cubicBezTo>
                      <a:pt x="52" y="63"/>
                      <a:pt x="41" y="71"/>
                      <a:pt x="24" y="71"/>
                    </a:cubicBezTo>
                    <a:cubicBezTo>
                      <a:pt x="12" y="71"/>
                      <a:pt x="3" y="66"/>
                      <a:pt x="0" y="63"/>
                    </a:cubicBezTo>
                    <a:lnTo>
                      <a:pt x="6" y="5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69" name="Freeform 505"/>
              <p:cNvSpPr>
                <a:spLocks noEditPoints="1"/>
              </p:cNvSpPr>
              <p:nvPr userDrawn="1"/>
            </p:nvSpPr>
            <p:spPr bwMode="black">
              <a:xfrm>
                <a:off x="4734" y="374"/>
                <a:ext cx="153" cy="165"/>
              </a:xfrm>
              <a:custGeom>
                <a:avLst/>
                <a:gdLst/>
                <a:ahLst/>
                <a:cxnLst>
                  <a:cxn ang="0">
                    <a:pos x="56" y="56"/>
                  </a:cxn>
                  <a:cxn ang="0">
                    <a:pos x="55" y="69"/>
                  </a:cxn>
                  <a:cxn ang="0">
                    <a:pos x="41" y="69"/>
                  </a:cxn>
                  <a:cxn ang="0">
                    <a:pos x="42" y="62"/>
                  </a:cxn>
                  <a:cxn ang="0">
                    <a:pos x="41" y="61"/>
                  </a:cxn>
                  <a:cxn ang="0">
                    <a:pos x="21" y="70"/>
                  </a:cxn>
                  <a:cxn ang="0">
                    <a:pos x="0" y="46"/>
                  </a:cxn>
                  <a:cxn ang="0">
                    <a:pos x="41" y="0"/>
                  </a:cxn>
                  <a:cxn ang="0">
                    <a:pos x="65" y="5"/>
                  </a:cxn>
                  <a:cxn ang="0">
                    <a:pos x="56" y="56"/>
                  </a:cxn>
                  <a:cxn ang="0">
                    <a:pos x="48" y="13"/>
                  </a:cxn>
                  <a:cxn ang="0">
                    <a:pos x="38" y="11"/>
                  </a:cxn>
                  <a:cxn ang="0">
                    <a:pos x="16" y="44"/>
                  </a:cxn>
                  <a:cxn ang="0">
                    <a:pos x="27" y="59"/>
                  </a:cxn>
                  <a:cxn ang="0">
                    <a:pos x="42" y="48"/>
                  </a:cxn>
                  <a:cxn ang="0">
                    <a:pos x="48" y="13"/>
                  </a:cxn>
                </a:cxnLst>
                <a:rect l="0" t="0" r="r" b="b"/>
                <a:pathLst>
                  <a:path w="65" h="70">
                    <a:moveTo>
                      <a:pt x="56" y="56"/>
                    </a:moveTo>
                    <a:cubicBezTo>
                      <a:pt x="55" y="69"/>
                      <a:pt x="55" y="69"/>
                      <a:pt x="55" y="69"/>
                    </a:cubicBezTo>
                    <a:cubicBezTo>
                      <a:pt x="41" y="69"/>
                      <a:pt x="41" y="69"/>
                      <a:pt x="41" y="69"/>
                    </a:cubicBezTo>
                    <a:cubicBezTo>
                      <a:pt x="42" y="62"/>
                      <a:pt x="42" y="62"/>
                      <a:pt x="42" y="62"/>
                    </a:cubicBezTo>
                    <a:cubicBezTo>
                      <a:pt x="41" y="62"/>
                      <a:pt x="41" y="61"/>
                      <a:pt x="41" y="61"/>
                    </a:cubicBezTo>
                    <a:cubicBezTo>
                      <a:pt x="36" y="68"/>
                      <a:pt x="30" y="70"/>
                      <a:pt x="21" y="70"/>
                    </a:cubicBezTo>
                    <a:cubicBezTo>
                      <a:pt x="7" y="70"/>
                      <a:pt x="0" y="61"/>
                      <a:pt x="0" y="46"/>
                    </a:cubicBezTo>
                    <a:cubicBezTo>
                      <a:pt x="0" y="19"/>
                      <a:pt x="15" y="0"/>
                      <a:pt x="41" y="0"/>
                    </a:cubicBezTo>
                    <a:cubicBezTo>
                      <a:pt x="47" y="0"/>
                      <a:pt x="56" y="1"/>
                      <a:pt x="65" y="5"/>
                    </a:cubicBezTo>
                    <a:lnTo>
                      <a:pt x="56" y="56"/>
                    </a:lnTo>
                    <a:close/>
                    <a:moveTo>
                      <a:pt x="48" y="13"/>
                    </a:moveTo>
                    <a:cubicBezTo>
                      <a:pt x="46" y="12"/>
                      <a:pt x="42" y="11"/>
                      <a:pt x="38" y="11"/>
                    </a:cubicBezTo>
                    <a:cubicBezTo>
                      <a:pt x="21" y="11"/>
                      <a:pt x="16" y="32"/>
                      <a:pt x="16" y="44"/>
                    </a:cubicBezTo>
                    <a:cubicBezTo>
                      <a:pt x="16" y="52"/>
                      <a:pt x="18" y="59"/>
                      <a:pt x="27" y="59"/>
                    </a:cubicBezTo>
                    <a:cubicBezTo>
                      <a:pt x="35" y="59"/>
                      <a:pt x="41" y="53"/>
                      <a:pt x="42" y="48"/>
                    </a:cubicBezTo>
                    <a:lnTo>
                      <a:pt x="48" y="1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</p:grpSp>
        <p:pic>
          <p:nvPicPr>
            <p:cNvPr id="1033" name="Picture 519" descr="logoISA"/>
            <p:cNvPicPr>
              <a:picLocks noChangeAspect="1" noChangeArrowheads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873" r="60826"/>
            <a:stretch>
              <a:fillRect/>
            </a:stretch>
          </p:blipFill>
          <p:spPr bwMode="black">
            <a:xfrm>
              <a:off x="411" y="584"/>
              <a:ext cx="549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784" name="Rectangle 520"/>
            <p:cNvSpPr>
              <a:spLocks noChangeArrowheads="1"/>
            </p:cNvSpPr>
            <p:nvPr userDrawn="1"/>
          </p:nvSpPr>
          <p:spPr bwMode="black">
            <a:xfrm>
              <a:off x="906" y="584"/>
              <a:ext cx="95" cy="5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ClrTx/>
                <a:buSzTx/>
                <a:buFontTx/>
                <a:buNone/>
              </a:pPr>
              <a:endParaRPr lang="en-GB" sz="1800">
                <a:solidFill>
                  <a:srgbClr val="30529D"/>
                </a:solidFill>
                <a:effectLst/>
                <a:latin typeface="Trebuchet MS" pitchFamily="34" charset="0"/>
              </a:endParaRPr>
            </a:p>
          </p:txBody>
        </p:sp>
        <p:sp>
          <p:nvSpPr>
            <p:cNvPr id="11789" name="Oval 525"/>
            <p:cNvSpPr>
              <a:spLocks noChangeAspect="1" noChangeArrowheads="1"/>
            </p:cNvSpPr>
            <p:nvPr userDrawn="1"/>
          </p:nvSpPr>
          <p:spPr bwMode="black">
            <a:xfrm>
              <a:off x="412" y="698"/>
              <a:ext cx="132" cy="132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Tx/>
                <a:buSzTx/>
                <a:buFontTx/>
                <a:buNone/>
              </a:pPr>
              <a:endParaRPr lang="en-GB" sz="1800">
                <a:solidFill>
                  <a:srgbClr val="30529D"/>
                </a:solidFill>
                <a:effectLst/>
                <a:latin typeface="Trebuchet MS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59387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transition spd="slow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5pPr>
      <a:lvl6pPr marL="4572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6pPr>
      <a:lvl7pPr marL="9144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7pPr>
      <a:lvl8pPr marL="13716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8pPr>
      <a:lvl9pPr marL="18288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200">
          <a:solidFill>
            <a:srgbClr val="6B7C85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Trebuchet MS" pitchFamily="34" charset="0"/>
        <a:buChar char="–"/>
        <a:defRPr sz="2000">
          <a:solidFill>
            <a:srgbClr val="6B7C85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>
          <a:solidFill>
            <a:srgbClr val="6B7C85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Trebuchet MS" pitchFamily="34" charset="0"/>
        <a:buChar char="–"/>
        <a:defRPr sz="1600">
          <a:solidFill>
            <a:srgbClr val="6B7C85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40" descr="fond simple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436"/>
          <a:stretch>
            <a:fillRect/>
          </a:stretch>
        </p:blipFill>
        <p:spPr bwMode="white">
          <a:xfrm>
            <a:off x="0" y="0"/>
            <a:ext cx="9144000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59" descr="shutterstock_403549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white">
          <a:xfrm>
            <a:off x="0" y="6319838"/>
            <a:ext cx="9140825" cy="23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863725" y="153988"/>
            <a:ext cx="6634163" cy="62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 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8497888" y="6245225"/>
            <a:ext cx="6461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pPr>
              <a:buClrTx/>
              <a:buSzTx/>
              <a:buFontTx/>
              <a:buNone/>
            </a:pPr>
            <a:fld id="{597DBCBC-78C1-4C53-AA17-3C8DC4598479}" type="slidenum">
              <a:rPr lang="fr-FR">
                <a:effectLst/>
                <a:latin typeface="Trebuchet MS" pitchFamily="34" charset="0"/>
              </a:rPr>
              <a:pPr>
                <a:buClrTx/>
                <a:buSzTx/>
                <a:buFontTx/>
                <a:buNone/>
              </a:pPr>
              <a:t>‹#›</a:t>
            </a:fld>
            <a:endParaRPr lang="fr-FR">
              <a:effectLst/>
              <a:latin typeface="Trebuchet MS" pitchFamily="34" charset="0"/>
            </a:endParaRPr>
          </a:p>
        </p:txBody>
      </p:sp>
      <p:sp>
        <p:nvSpPr>
          <p:cNvPr id="3078" name="Rectangle 3"/>
          <p:cNvSpPr>
            <a:spLocks noGrp="1" noChangeArrowheads="1"/>
          </p:cNvSpPr>
          <p:nvPr>
            <p:ph type="body" idx="1"/>
          </p:nvPr>
        </p:nvSpPr>
        <p:spPr bwMode="black">
          <a:xfrm>
            <a:off x="582613" y="1527175"/>
            <a:ext cx="7915275" cy="468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grpSp>
        <p:nvGrpSpPr>
          <p:cNvPr id="3079" name="Group 534"/>
          <p:cNvGrpSpPr>
            <a:grpSpLocks/>
          </p:cNvGrpSpPr>
          <p:nvPr userDrawn="1"/>
        </p:nvGrpSpPr>
        <p:grpSpPr bwMode="auto">
          <a:xfrm>
            <a:off x="649288" y="215900"/>
            <a:ext cx="1106487" cy="1106488"/>
            <a:chOff x="409" y="136"/>
            <a:chExt cx="697" cy="697"/>
          </a:xfrm>
        </p:grpSpPr>
        <p:grpSp>
          <p:nvGrpSpPr>
            <p:cNvPr id="3080" name="Group 506"/>
            <p:cNvGrpSpPr>
              <a:grpSpLocks/>
            </p:cNvGrpSpPr>
            <p:nvPr userDrawn="1"/>
          </p:nvGrpSpPr>
          <p:grpSpPr bwMode="auto">
            <a:xfrm>
              <a:off x="409" y="136"/>
              <a:ext cx="697" cy="697"/>
              <a:chOff x="4190" y="256"/>
              <a:chExt cx="697" cy="697"/>
            </a:xfrm>
          </p:grpSpPr>
          <p:sp>
            <p:nvSpPr>
              <p:cNvPr id="11699" name="Freeform 435"/>
              <p:cNvSpPr>
                <a:spLocks/>
              </p:cNvSpPr>
              <p:nvPr userDrawn="1"/>
            </p:nvSpPr>
            <p:spPr bwMode="black">
              <a:xfrm>
                <a:off x="4252" y="315"/>
                <a:ext cx="432" cy="577"/>
              </a:xfrm>
              <a:custGeom>
                <a:avLst/>
                <a:gdLst/>
                <a:ahLst/>
                <a:cxnLst>
                  <a:cxn ang="0">
                    <a:pos x="127" y="123"/>
                  </a:cxn>
                  <a:cxn ang="0">
                    <a:pos x="123" y="122"/>
                  </a:cxn>
                  <a:cxn ang="0">
                    <a:pos x="107" y="127"/>
                  </a:cxn>
                  <a:cxn ang="0">
                    <a:pos x="79" y="98"/>
                  </a:cxn>
                  <a:cxn ang="0">
                    <a:pos x="90" y="75"/>
                  </a:cxn>
                  <a:cxn ang="0">
                    <a:pos x="91" y="71"/>
                  </a:cxn>
                  <a:cxn ang="0">
                    <a:pos x="38" y="0"/>
                  </a:cxn>
                  <a:cxn ang="0">
                    <a:pos x="33" y="4"/>
                  </a:cxn>
                  <a:cxn ang="0">
                    <a:pos x="85" y="72"/>
                  </a:cxn>
                  <a:cxn ang="0">
                    <a:pos x="73" y="97"/>
                  </a:cxn>
                  <a:cxn ang="0">
                    <a:pos x="12" y="102"/>
                  </a:cxn>
                  <a:cxn ang="0">
                    <a:pos x="13" y="107"/>
                  </a:cxn>
                  <a:cxn ang="0">
                    <a:pos x="73" y="103"/>
                  </a:cxn>
                  <a:cxn ang="0">
                    <a:pos x="85" y="124"/>
                  </a:cxn>
                  <a:cxn ang="0">
                    <a:pos x="0" y="241"/>
                  </a:cxn>
                  <a:cxn ang="0">
                    <a:pos x="4" y="244"/>
                  </a:cxn>
                  <a:cxn ang="0">
                    <a:pos x="90" y="127"/>
                  </a:cxn>
                  <a:cxn ang="0">
                    <a:pos x="107" y="132"/>
                  </a:cxn>
                  <a:cxn ang="0">
                    <a:pos x="123" y="129"/>
                  </a:cxn>
                  <a:cxn ang="0">
                    <a:pos x="178" y="216"/>
                  </a:cxn>
                  <a:cxn ang="0">
                    <a:pos x="183" y="213"/>
                  </a:cxn>
                  <a:cxn ang="0">
                    <a:pos x="127" y="123"/>
                  </a:cxn>
                </a:cxnLst>
                <a:rect l="0" t="0" r="r" b="b"/>
                <a:pathLst>
                  <a:path w="183" h="244">
                    <a:moveTo>
                      <a:pt x="127" y="123"/>
                    </a:moveTo>
                    <a:cubicBezTo>
                      <a:pt x="126" y="122"/>
                      <a:pt x="124" y="122"/>
                      <a:pt x="123" y="122"/>
                    </a:cubicBezTo>
                    <a:cubicBezTo>
                      <a:pt x="118" y="125"/>
                      <a:pt x="113" y="127"/>
                      <a:pt x="107" y="127"/>
                    </a:cubicBezTo>
                    <a:cubicBezTo>
                      <a:pt x="92" y="127"/>
                      <a:pt x="79" y="114"/>
                      <a:pt x="79" y="98"/>
                    </a:cubicBezTo>
                    <a:cubicBezTo>
                      <a:pt x="79" y="89"/>
                      <a:pt x="83" y="81"/>
                      <a:pt x="90" y="75"/>
                    </a:cubicBezTo>
                    <a:cubicBezTo>
                      <a:pt x="91" y="74"/>
                      <a:pt x="92" y="72"/>
                      <a:pt x="91" y="71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33" y="4"/>
                      <a:pt x="33" y="4"/>
                      <a:pt x="33" y="4"/>
                    </a:cubicBezTo>
                    <a:cubicBezTo>
                      <a:pt x="85" y="72"/>
                      <a:pt x="85" y="72"/>
                      <a:pt x="85" y="72"/>
                    </a:cubicBezTo>
                    <a:cubicBezTo>
                      <a:pt x="77" y="79"/>
                      <a:pt x="73" y="88"/>
                      <a:pt x="73" y="97"/>
                    </a:cubicBezTo>
                    <a:cubicBezTo>
                      <a:pt x="12" y="102"/>
                      <a:pt x="12" y="102"/>
                      <a:pt x="12" y="102"/>
                    </a:cubicBezTo>
                    <a:cubicBezTo>
                      <a:pt x="13" y="107"/>
                      <a:pt x="13" y="107"/>
                      <a:pt x="13" y="107"/>
                    </a:cubicBezTo>
                    <a:cubicBezTo>
                      <a:pt x="73" y="103"/>
                      <a:pt x="73" y="103"/>
                      <a:pt x="73" y="103"/>
                    </a:cubicBezTo>
                    <a:cubicBezTo>
                      <a:pt x="75" y="111"/>
                      <a:pt x="79" y="119"/>
                      <a:pt x="85" y="124"/>
                    </a:cubicBezTo>
                    <a:cubicBezTo>
                      <a:pt x="0" y="241"/>
                      <a:pt x="0" y="241"/>
                      <a:pt x="0" y="241"/>
                    </a:cubicBezTo>
                    <a:cubicBezTo>
                      <a:pt x="4" y="244"/>
                      <a:pt x="4" y="244"/>
                      <a:pt x="4" y="244"/>
                    </a:cubicBezTo>
                    <a:cubicBezTo>
                      <a:pt x="90" y="127"/>
                      <a:pt x="90" y="127"/>
                      <a:pt x="90" y="127"/>
                    </a:cubicBezTo>
                    <a:cubicBezTo>
                      <a:pt x="95" y="131"/>
                      <a:pt x="101" y="132"/>
                      <a:pt x="107" y="132"/>
                    </a:cubicBezTo>
                    <a:cubicBezTo>
                      <a:pt x="113" y="132"/>
                      <a:pt x="118" y="131"/>
                      <a:pt x="123" y="129"/>
                    </a:cubicBezTo>
                    <a:cubicBezTo>
                      <a:pt x="178" y="216"/>
                      <a:pt x="178" y="216"/>
                      <a:pt x="178" y="216"/>
                    </a:cubicBezTo>
                    <a:cubicBezTo>
                      <a:pt x="183" y="213"/>
                      <a:pt x="183" y="213"/>
                      <a:pt x="183" y="213"/>
                    </a:cubicBezTo>
                    <a:lnTo>
                      <a:pt x="127" y="12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0" name="Oval 436"/>
              <p:cNvSpPr>
                <a:spLocks noChangeArrowheads="1"/>
              </p:cNvSpPr>
              <p:nvPr userDrawn="1"/>
            </p:nvSpPr>
            <p:spPr bwMode="black">
              <a:xfrm>
                <a:off x="4240" y="521"/>
                <a:ext cx="82" cy="82"/>
              </a:xfrm>
              <a:prstGeom prst="ellipse">
                <a:avLst/>
              </a:prstGeom>
              <a:solidFill>
                <a:srgbClr val="FBBA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1" name="Oval 437"/>
              <p:cNvSpPr>
                <a:spLocks noChangeArrowheads="1"/>
              </p:cNvSpPr>
              <p:nvPr userDrawn="1"/>
            </p:nvSpPr>
            <p:spPr bwMode="black">
              <a:xfrm>
                <a:off x="4240" y="521"/>
                <a:ext cx="82" cy="82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2" name="Oval 438"/>
              <p:cNvSpPr>
                <a:spLocks noChangeArrowheads="1"/>
              </p:cNvSpPr>
              <p:nvPr userDrawn="1"/>
            </p:nvSpPr>
            <p:spPr bwMode="black">
              <a:xfrm>
                <a:off x="4190" y="821"/>
                <a:ext cx="132" cy="132"/>
              </a:xfrm>
              <a:prstGeom prst="ellipse">
                <a:avLst/>
              </a:prstGeom>
              <a:solidFill>
                <a:srgbClr val="009FE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3" name="Oval 439"/>
              <p:cNvSpPr>
                <a:spLocks noChangeArrowheads="1"/>
              </p:cNvSpPr>
              <p:nvPr userDrawn="1"/>
            </p:nvSpPr>
            <p:spPr bwMode="black">
              <a:xfrm>
                <a:off x="4190" y="821"/>
                <a:ext cx="132" cy="132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4" name="Oval 440"/>
              <p:cNvSpPr>
                <a:spLocks noChangeArrowheads="1"/>
              </p:cNvSpPr>
              <p:nvPr userDrawn="1"/>
            </p:nvSpPr>
            <p:spPr bwMode="black">
              <a:xfrm>
                <a:off x="4273" y="256"/>
                <a:ext cx="125" cy="127"/>
              </a:xfrm>
              <a:prstGeom prst="ellipse">
                <a:avLst/>
              </a:prstGeom>
              <a:solidFill>
                <a:srgbClr val="2FAC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5" name="Oval 441"/>
              <p:cNvSpPr>
                <a:spLocks noChangeArrowheads="1"/>
              </p:cNvSpPr>
              <p:nvPr userDrawn="1"/>
            </p:nvSpPr>
            <p:spPr bwMode="black">
              <a:xfrm>
                <a:off x="4273" y="256"/>
                <a:ext cx="125" cy="127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6" name="Oval 442"/>
              <p:cNvSpPr>
                <a:spLocks noChangeArrowheads="1"/>
              </p:cNvSpPr>
              <p:nvPr userDrawn="1"/>
            </p:nvSpPr>
            <p:spPr bwMode="black">
              <a:xfrm>
                <a:off x="4634" y="778"/>
                <a:ext cx="85" cy="88"/>
              </a:xfrm>
              <a:prstGeom prst="ellipse">
                <a:avLst/>
              </a:prstGeom>
              <a:solidFill>
                <a:srgbClr val="F187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7" name="Oval 443"/>
              <p:cNvSpPr>
                <a:spLocks noChangeArrowheads="1"/>
              </p:cNvSpPr>
              <p:nvPr userDrawn="1"/>
            </p:nvSpPr>
            <p:spPr bwMode="black">
              <a:xfrm>
                <a:off x="4634" y="778"/>
                <a:ext cx="85" cy="88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8" name="Freeform 444"/>
              <p:cNvSpPr>
                <a:spLocks/>
              </p:cNvSpPr>
              <p:nvPr userDrawn="1"/>
            </p:nvSpPr>
            <p:spPr bwMode="black">
              <a:xfrm>
                <a:off x="4533" y="272"/>
                <a:ext cx="63" cy="64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14" y="0"/>
                  </a:cxn>
                  <a:cxn ang="0">
                    <a:pos x="27" y="13"/>
                  </a:cxn>
                  <a:cxn ang="0">
                    <a:pos x="14" y="27"/>
                  </a:cxn>
                  <a:cxn ang="0">
                    <a:pos x="0" y="13"/>
                  </a:cxn>
                </a:cxnLst>
                <a:rect l="0" t="0" r="r" b="b"/>
                <a:pathLst>
                  <a:path w="27" h="27">
                    <a:moveTo>
                      <a:pt x="0" y="13"/>
                    </a:moveTo>
                    <a:cubicBezTo>
                      <a:pt x="0" y="6"/>
                      <a:pt x="6" y="0"/>
                      <a:pt x="14" y="0"/>
                    </a:cubicBezTo>
                    <a:cubicBezTo>
                      <a:pt x="22" y="0"/>
                      <a:pt x="27" y="5"/>
                      <a:pt x="27" y="13"/>
                    </a:cubicBezTo>
                    <a:cubicBezTo>
                      <a:pt x="27" y="21"/>
                      <a:pt x="21" y="27"/>
                      <a:pt x="14" y="27"/>
                    </a:cubicBezTo>
                    <a:cubicBezTo>
                      <a:pt x="6" y="27"/>
                      <a:pt x="0" y="21"/>
                      <a:pt x="0" y="13"/>
                    </a:cubicBezTo>
                  </a:path>
                </a:pathLst>
              </a:custGeom>
              <a:solidFill>
                <a:srgbClr val="2F52A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9" name="Freeform 445"/>
              <p:cNvSpPr>
                <a:spLocks/>
              </p:cNvSpPr>
              <p:nvPr userDrawn="1"/>
            </p:nvSpPr>
            <p:spPr bwMode="black">
              <a:xfrm>
                <a:off x="4533" y="272"/>
                <a:ext cx="63" cy="64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14" y="0"/>
                  </a:cxn>
                  <a:cxn ang="0">
                    <a:pos x="27" y="13"/>
                  </a:cxn>
                  <a:cxn ang="0">
                    <a:pos x="14" y="27"/>
                  </a:cxn>
                  <a:cxn ang="0">
                    <a:pos x="0" y="13"/>
                  </a:cxn>
                </a:cxnLst>
                <a:rect l="0" t="0" r="r" b="b"/>
                <a:pathLst>
                  <a:path w="27" h="27">
                    <a:moveTo>
                      <a:pt x="0" y="13"/>
                    </a:moveTo>
                    <a:cubicBezTo>
                      <a:pt x="0" y="6"/>
                      <a:pt x="6" y="0"/>
                      <a:pt x="14" y="0"/>
                    </a:cubicBezTo>
                    <a:cubicBezTo>
                      <a:pt x="22" y="0"/>
                      <a:pt x="27" y="5"/>
                      <a:pt x="27" y="13"/>
                    </a:cubicBezTo>
                    <a:cubicBezTo>
                      <a:pt x="27" y="21"/>
                      <a:pt x="21" y="27"/>
                      <a:pt x="14" y="27"/>
                    </a:cubicBezTo>
                    <a:cubicBezTo>
                      <a:pt x="6" y="27"/>
                      <a:pt x="0" y="21"/>
                      <a:pt x="0" y="13"/>
                    </a:cubicBezTo>
                  </a:path>
                </a:pathLst>
              </a:custGeom>
              <a:noFill/>
              <a:ln w="1905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67" name="Freeform 503"/>
              <p:cNvSpPr>
                <a:spLocks/>
              </p:cNvSpPr>
              <p:nvPr userDrawn="1"/>
            </p:nvSpPr>
            <p:spPr bwMode="black">
              <a:xfrm>
                <a:off x="4509" y="379"/>
                <a:ext cx="64" cy="158"/>
              </a:xfrm>
              <a:custGeom>
                <a:avLst/>
                <a:gdLst/>
                <a:ahLst/>
                <a:cxnLst>
                  <a:cxn ang="0">
                    <a:pos x="0" y="158"/>
                  </a:cxn>
                  <a:cxn ang="0">
                    <a:pos x="26" y="0"/>
                  </a:cxn>
                  <a:cxn ang="0">
                    <a:pos x="64" y="0"/>
                  </a:cxn>
                  <a:cxn ang="0">
                    <a:pos x="38" y="158"/>
                  </a:cxn>
                  <a:cxn ang="0">
                    <a:pos x="0" y="158"/>
                  </a:cxn>
                </a:cxnLst>
                <a:rect l="0" t="0" r="r" b="b"/>
                <a:pathLst>
                  <a:path w="64" h="158">
                    <a:moveTo>
                      <a:pt x="0" y="158"/>
                    </a:moveTo>
                    <a:lnTo>
                      <a:pt x="26" y="0"/>
                    </a:lnTo>
                    <a:lnTo>
                      <a:pt x="64" y="0"/>
                    </a:lnTo>
                    <a:lnTo>
                      <a:pt x="38" y="158"/>
                    </a:lnTo>
                    <a:lnTo>
                      <a:pt x="0" y="15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68" name="Freeform 504"/>
              <p:cNvSpPr>
                <a:spLocks/>
              </p:cNvSpPr>
              <p:nvPr userDrawn="1"/>
            </p:nvSpPr>
            <p:spPr bwMode="black">
              <a:xfrm>
                <a:off x="4582" y="374"/>
                <a:ext cx="137" cy="168"/>
              </a:xfrm>
              <a:custGeom>
                <a:avLst/>
                <a:gdLst/>
                <a:ahLst/>
                <a:cxnLst>
                  <a:cxn ang="0">
                    <a:pos x="6" y="53"/>
                  </a:cxn>
                  <a:cxn ang="0">
                    <a:pos x="24" y="59"/>
                  </a:cxn>
                  <a:cxn ang="0">
                    <a:pos x="36" y="50"/>
                  </a:cxn>
                  <a:cxn ang="0">
                    <a:pos x="25" y="40"/>
                  </a:cxn>
                  <a:cxn ang="0">
                    <a:pos x="8" y="22"/>
                  </a:cxn>
                  <a:cxn ang="0">
                    <a:pos x="34" y="0"/>
                  </a:cxn>
                  <a:cxn ang="0">
                    <a:pos x="58" y="10"/>
                  </a:cxn>
                  <a:cxn ang="0">
                    <a:pos x="49" y="18"/>
                  </a:cxn>
                  <a:cxn ang="0">
                    <a:pos x="34" y="11"/>
                  </a:cxn>
                  <a:cxn ang="0">
                    <a:pos x="24" y="20"/>
                  </a:cxn>
                  <a:cxn ang="0">
                    <a:pos x="37" y="30"/>
                  </a:cxn>
                  <a:cxn ang="0">
                    <a:pos x="52" y="48"/>
                  </a:cxn>
                  <a:cxn ang="0">
                    <a:pos x="24" y="71"/>
                  </a:cxn>
                  <a:cxn ang="0">
                    <a:pos x="0" y="63"/>
                  </a:cxn>
                  <a:cxn ang="0">
                    <a:pos x="6" y="53"/>
                  </a:cxn>
                </a:cxnLst>
                <a:rect l="0" t="0" r="r" b="b"/>
                <a:pathLst>
                  <a:path w="58" h="71">
                    <a:moveTo>
                      <a:pt x="6" y="53"/>
                    </a:moveTo>
                    <a:cubicBezTo>
                      <a:pt x="10" y="55"/>
                      <a:pt x="17" y="59"/>
                      <a:pt x="24" y="59"/>
                    </a:cubicBezTo>
                    <a:cubicBezTo>
                      <a:pt x="31" y="59"/>
                      <a:pt x="36" y="56"/>
                      <a:pt x="36" y="50"/>
                    </a:cubicBezTo>
                    <a:cubicBezTo>
                      <a:pt x="36" y="45"/>
                      <a:pt x="30" y="43"/>
                      <a:pt x="25" y="40"/>
                    </a:cubicBezTo>
                    <a:cubicBezTo>
                      <a:pt x="17" y="37"/>
                      <a:pt x="8" y="34"/>
                      <a:pt x="8" y="22"/>
                    </a:cubicBezTo>
                    <a:cubicBezTo>
                      <a:pt x="8" y="7"/>
                      <a:pt x="20" y="0"/>
                      <a:pt x="34" y="0"/>
                    </a:cubicBezTo>
                    <a:cubicBezTo>
                      <a:pt x="44" y="0"/>
                      <a:pt x="54" y="4"/>
                      <a:pt x="58" y="10"/>
                    </a:cubicBezTo>
                    <a:cubicBezTo>
                      <a:pt x="49" y="18"/>
                      <a:pt x="49" y="18"/>
                      <a:pt x="49" y="18"/>
                    </a:cubicBezTo>
                    <a:cubicBezTo>
                      <a:pt x="45" y="14"/>
                      <a:pt x="40" y="11"/>
                      <a:pt x="34" y="11"/>
                    </a:cubicBezTo>
                    <a:cubicBezTo>
                      <a:pt x="29" y="11"/>
                      <a:pt x="24" y="14"/>
                      <a:pt x="24" y="20"/>
                    </a:cubicBezTo>
                    <a:cubicBezTo>
                      <a:pt x="24" y="26"/>
                      <a:pt x="30" y="27"/>
                      <a:pt x="37" y="30"/>
                    </a:cubicBezTo>
                    <a:cubicBezTo>
                      <a:pt x="44" y="33"/>
                      <a:pt x="52" y="38"/>
                      <a:pt x="52" y="48"/>
                    </a:cubicBezTo>
                    <a:cubicBezTo>
                      <a:pt x="52" y="63"/>
                      <a:pt x="41" y="71"/>
                      <a:pt x="24" y="71"/>
                    </a:cubicBezTo>
                    <a:cubicBezTo>
                      <a:pt x="12" y="71"/>
                      <a:pt x="3" y="66"/>
                      <a:pt x="0" y="63"/>
                    </a:cubicBezTo>
                    <a:lnTo>
                      <a:pt x="6" y="5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69" name="Freeform 505"/>
              <p:cNvSpPr>
                <a:spLocks noEditPoints="1"/>
              </p:cNvSpPr>
              <p:nvPr userDrawn="1"/>
            </p:nvSpPr>
            <p:spPr bwMode="black">
              <a:xfrm>
                <a:off x="4734" y="374"/>
                <a:ext cx="153" cy="165"/>
              </a:xfrm>
              <a:custGeom>
                <a:avLst/>
                <a:gdLst/>
                <a:ahLst/>
                <a:cxnLst>
                  <a:cxn ang="0">
                    <a:pos x="56" y="56"/>
                  </a:cxn>
                  <a:cxn ang="0">
                    <a:pos x="55" y="69"/>
                  </a:cxn>
                  <a:cxn ang="0">
                    <a:pos x="41" y="69"/>
                  </a:cxn>
                  <a:cxn ang="0">
                    <a:pos x="42" y="62"/>
                  </a:cxn>
                  <a:cxn ang="0">
                    <a:pos x="41" y="61"/>
                  </a:cxn>
                  <a:cxn ang="0">
                    <a:pos x="21" y="70"/>
                  </a:cxn>
                  <a:cxn ang="0">
                    <a:pos x="0" y="46"/>
                  </a:cxn>
                  <a:cxn ang="0">
                    <a:pos x="41" y="0"/>
                  </a:cxn>
                  <a:cxn ang="0">
                    <a:pos x="65" y="5"/>
                  </a:cxn>
                  <a:cxn ang="0">
                    <a:pos x="56" y="56"/>
                  </a:cxn>
                  <a:cxn ang="0">
                    <a:pos x="48" y="13"/>
                  </a:cxn>
                  <a:cxn ang="0">
                    <a:pos x="38" y="11"/>
                  </a:cxn>
                  <a:cxn ang="0">
                    <a:pos x="16" y="44"/>
                  </a:cxn>
                  <a:cxn ang="0">
                    <a:pos x="27" y="59"/>
                  </a:cxn>
                  <a:cxn ang="0">
                    <a:pos x="42" y="48"/>
                  </a:cxn>
                  <a:cxn ang="0">
                    <a:pos x="48" y="13"/>
                  </a:cxn>
                </a:cxnLst>
                <a:rect l="0" t="0" r="r" b="b"/>
                <a:pathLst>
                  <a:path w="65" h="70">
                    <a:moveTo>
                      <a:pt x="56" y="56"/>
                    </a:moveTo>
                    <a:cubicBezTo>
                      <a:pt x="55" y="69"/>
                      <a:pt x="55" y="69"/>
                      <a:pt x="55" y="69"/>
                    </a:cubicBezTo>
                    <a:cubicBezTo>
                      <a:pt x="41" y="69"/>
                      <a:pt x="41" y="69"/>
                      <a:pt x="41" y="69"/>
                    </a:cubicBezTo>
                    <a:cubicBezTo>
                      <a:pt x="42" y="62"/>
                      <a:pt x="42" y="62"/>
                      <a:pt x="42" y="62"/>
                    </a:cubicBezTo>
                    <a:cubicBezTo>
                      <a:pt x="41" y="62"/>
                      <a:pt x="41" y="61"/>
                      <a:pt x="41" y="61"/>
                    </a:cubicBezTo>
                    <a:cubicBezTo>
                      <a:pt x="36" y="68"/>
                      <a:pt x="30" y="70"/>
                      <a:pt x="21" y="70"/>
                    </a:cubicBezTo>
                    <a:cubicBezTo>
                      <a:pt x="7" y="70"/>
                      <a:pt x="0" y="61"/>
                      <a:pt x="0" y="46"/>
                    </a:cubicBezTo>
                    <a:cubicBezTo>
                      <a:pt x="0" y="19"/>
                      <a:pt x="15" y="0"/>
                      <a:pt x="41" y="0"/>
                    </a:cubicBezTo>
                    <a:cubicBezTo>
                      <a:pt x="47" y="0"/>
                      <a:pt x="56" y="1"/>
                      <a:pt x="65" y="5"/>
                    </a:cubicBezTo>
                    <a:lnTo>
                      <a:pt x="56" y="56"/>
                    </a:lnTo>
                    <a:close/>
                    <a:moveTo>
                      <a:pt x="48" y="13"/>
                    </a:moveTo>
                    <a:cubicBezTo>
                      <a:pt x="46" y="12"/>
                      <a:pt x="42" y="11"/>
                      <a:pt x="38" y="11"/>
                    </a:cubicBezTo>
                    <a:cubicBezTo>
                      <a:pt x="21" y="11"/>
                      <a:pt x="16" y="32"/>
                      <a:pt x="16" y="44"/>
                    </a:cubicBezTo>
                    <a:cubicBezTo>
                      <a:pt x="16" y="52"/>
                      <a:pt x="18" y="59"/>
                      <a:pt x="27" y="59"/>
                    </a:cubicBezTo>
                    <a:cubicBezTo>
                      <a:pt x="35" y="59"/>
                      <a:pt x="41" y="53"/>
                      <a:pt x="42" y="48"/>
                    </a:cubicBezTo>
                    <a:lnTo>
                      <a:pt x="48" y="1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</p:grpSp>
        <p:pic>
          <p:nvPicPr>
            <p:cNvPr id="3081" name="Picture 519" descr="logoISA"/>
            <p:cNvPicPr>
              <a:picLocks noChangeAspect="1" noChangeArrowheads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873" r="60826"/>
            <a:stretch>
              <a:fillRect/>
            </a:stretch>
          </p:blipFill>
          <p:spPr bwMode="black">
            <a:xfrm>
              <a:off x="411" y="584"/>
              <a:ext cx="549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784" name="Rectangle 520"/>
            <p:cNvSpPr>
              <a:spLocks noChangeArrowheads="1"/>
            </p:cNvSpPr>
            <p:nvPr userDrawn="1"/>
          </p:nvSpPr>
          <p:spPr bwMode="black">
            <a:xfrm>
              <a:off x="906" y="584"/>
              <a:ext cx="95" cy="5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ClrTx/>
                <a:buSzTx/>
                <a:buFontTx/>
                <a:buNone/>
              </a:pPr>
              <a:endParaRPr lang="en-GB" sz="1800">
                <a:solidFill>
                  <a:srgbClr val="30529D"/>
                </a:solidFill>
                <a:effectLst/>
                <a:latin typeface="Trebuchet MS" pitchFamily="34" charset="0"/>
              </a:endParaRPr>
            </a:p>
          </p:txBody>
        </p:sp>
        <p:sp>
          <p:nvSpPr>
            <p:cNvPr id="11789" name="Oval 525"/>
            <p:cNvSpPr>
              <a:spLocks noChangeAspect="1" noChangeArrowheads="1"/>
            </p:cNvSpPr>
            <p:nvPr userDrawn="1"/>
          </p:nvSpPr>
          <p:spPr bwMode="black">
            <a:xfrm>
              <a:off x="412" y="698"/>
              <a:ext cx="132" cy="132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Tx/>
                <a:buSzTx/>
                <a:buFontTx/>
                <a:buNone/>
              </a:pPr>
              <a:endParaRPr lang="en-GB" sz="1800">
                <a:solidFill>
                  <a:srgbClr val="30529D"/>
                </a:solidFill>
                <a:effectLst/>
                <a:latin typeface="Trebuchet MS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14249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</p:sldLayoutIdLst>
  <p:transition spd="slow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5pPr>
      <a:lvl6pPr marL="4572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6pPr>
      <a:lvl7pPr marL="9144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7pPr>
      <a:lvl8pPr marL="13716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8pPr>
      <a:lvl9pPr marL="18288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200">
          <a:solidFill>
            <a:srgbClr val="6B7C85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Trebuchet MS" pitchFamily="34" charset="0"/>
        <a:buChar char="–"/>
        <a:defRPr sz="2000">
          <a:solidFill>
            <a:srgbClr val="6B7C85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>
          <a:solidFill>
            <a:srgbClr val="6B7C85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Trebuchet MS" pitchFamily="34" charset="0"/>
        <a:buChar char="–"/>
        <a:defRPr sz="1600">
          <a:solidFill>
            <a:srgbClr val="6B7C85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40" descr="fond simple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436"/>
          <a:stretch>
            <a:fillRect/>
          </a:stretch>
        </p:blipFill>
        <p:spPr bwMode="white">
          <a:xfrm>
            <a:off x="0" y="0"/>
            <a:ext cx="9144000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259" descr="shutterstock_403549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white">
          <a:xfrm>
            <a:off x="0" y="6319838"/>
            <a:ext cx="9140825" cy="23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863725" y="153988"/>
            <a:ext cx="6634163" cy="62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 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8497888" y="6245225"/>
            <a:ext cx="6461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buClrTx/>
              <a:buSzTx/>
              <a:buFontTx/>
              <a:buNone/>
            </a:pPr>
            <a:fld id="{BFD3FC94-ABE7-469D-A91E-CE9F8F15635C}" type="slidenum">
              <a:rPr lang="fr-FR">
                <a:solidFill>
                  <a:srgbClr val="FFFFFF"/>
                </a:solidFill>
                <a:effectLst/>
                <a:latin typeface="Trebuchet MS" pitchFamily="34" charset="0"/>
              </a:rPr>
              <a:pPr>
                <a:buClrTx/>
                <a:buSzTx/>
                <a:buFontTx/>
                <a:buNone/>
              </a:pPr>
              <a:t>‹#›</a:t>
            </a:fld>
            <a:endParaRPr lang="fr-FR">
              <a:solidFill>
                <a:srgbClr val="FFFFFF"/>
              </a:solidFill>
              <a:effectLst/>
              <a:latin typeface="Trebuchet MS" pitchFamily="34" charset="0"/>
            </a:endParaRP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black">
          <a:xfrm>
            <a:off x="582613" y="1527175"/>
            <a:ext cx="7915275" cy="468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grpSp>
        <p:nvGrpSpPr>
          <p:cNvPr id="1031" name="Group 534"/>
          <p:cNvGrpSpPr>
            <a:grpSpLocks/>
          </p:cNvGrpSpPr>
          <p:nvPr userDrawn="1"/>
        </p:nvGrpSpPr>
        <p:grpSpPr bwMode="auto">
          <a:xfrm>
            <a:off x="649288" y="215900"/>
            <a:ext cx="1106487" cy="1106488"/>
            <a:chOff x="409" y="136"/>
            <a:chExt cx="697" cy="697"/>
          </a:xfrm>
        </p:grpSpPr>
        <p:grpSp>
          <p:nvGrpSpPr>
            <p:cNvPr id="1032" name="Group 506"/>
            <p:cNvGrpSpPr>
              <a:grpSpLocks/>
            </p:cNvGrpSpPr>
            <p:nvPr userDrawn="1"/>
          </p:nvGrpSpPr>
          <p:grpSpPr bwMode="auto">
            <a:xfrm>
              <a:off x="409" y="136"/>
              <a:ext cx="697" cy="697"/>
              <a:chOff x="4190" y="256"/>
              <a:chExt cx="697" cy="697"/>
            </a:xfrm>
          </p:grpSpPr>
          <p:sp>
            <p:nvSpPr>
              <p:cNvPr id="11699" name="Freeform 435"/>
              <p:cNvSpPr>
                <a:spLocks/>
              </p:cNvSpPr>
              <p:nvPr userDrawn="1"/>
            </p:nvSpPr>
            <p:spPr bwMode="black">
              <a:xfrm>
                <a:off x="4252" y="315"/>
                <a:ext cx="432" cy="577"/>
              </a:xfrm>
              <a:custGeom>
                <a:avLst/>
                <a:gdLst/>
                <a:ahLst/>
                <a:cxnLst>
                  <a:cxn ang="0">
                    <a:pos x="127" y="123"/>
                  </a:cxn>
                  <a:cxn ang="0">
                    <a:pos x="123" y="122"/>
                  </a:cxn>
                  <a:cxn ang="0">
                    <a:pos x="107" y="127"/>
                  </a:cxn>
                  <a:cxn ang="0">
                    <a:pos x="79" y="98"/>
                  </a:cxn>
                  <a:cxn ang="0">
                    <a:pos x="90" y="75"/>
                  </a:cxn>
                  <a:cxn ang="0">
                    <a:pos x="91" y="71"/>
                  </a:cxn>
                  <a:cxn ang="0">
                    <a:pos x="38" y="0"/>
                  </a:cxn>
                  <a:cxn ang="0">
                    <a:pos x="33" y="4"/>
                  </a:cxn>
                  <a:cxn ang="0">
                    <a:pos x="85" y="72"/>
                  </a:cxn>
                  <a:cxn ang="0">
                    <a:pos x="73" y="97"/>
                  </a:cxn>
                  <a:cxn ang="0">
                    <a:pos x="12" y="102"/>
                  </a:cxn>
                  <a:cxn ang="0">
                    <a:pos x="13" y="107"/>
                  </a:cxn>
                  <a:cxn ang="0">
                    <a:pos x="73" y="103"/>
                  </a:cxn>
                  <a:cxn ang="0">
                    <a:pos x="85" y="124"/>
                  </a:cxn>
                  <a:cxn ang="0">
                    <a:pos x="0" y="241"/>
                  </a:cxn>
                  <a:cxn ang="0">
                    <a:pos x="4" y="244"/>
                  </a:cxn>
                  <a:cxn ang="0">
                    <a:pos x="90" y="127"/>
                  </a:cxn>
                  <a:cxn ang="0">
                    <a:pos x="107" y="132"/>
                  </a:cxn>
                  <a:cxn ang="0">
                    <a:pos x="123" y="129"/>
                  </a:cxn>
                  <a:cxn ang="0">
                    <a:pos x="178" y="216"/>
                  </a:cxn>
                  <a:cxn ang="0">
                    <a:pos x="183" y="213"/>
                  </a:cxn>
                  <a:cxn ang="0">
                    <a:pos x="127" y="123"/>
                  </a:cxn>
                </a:cxnLst>
                <a:rect l="0" t="0" r="r" b="b"/>
                <a:pathLst>
                  <a:path w="183" h="244">
                    <a:moveTo>
                      <a:pt x="127" y="123"/>
                    </a:moveTo>
                    <a:cubicBezTo>
                      <a:pt x="126" y="122"/>
                      <a:pt x="124" y="122"/>
                      <a:pt x="123" y="122"/>
                    </a:cubicBezTo>
                    <a:cubicBezTo>
                      <a:pt x="118" y="125"/>
                      <a:pt x="113" y="127"/>
                      <a:pt x="107" y="127"/>
                    </a:cubicBezTo>
                    <a:cubicBezTo>
                      <a:pt x="92" y="127"/>
                      <a:pt x="79" y="114"/>
                      <a:pt x="79" y="98"/>
                    </a:cubicBezTo>
                    <a:cubicBezTo>
                      <a:pt x="79" y="89"/>
                      <a:pt x="83" y="81"/>
                      <a:pt x="90" y="75"/>
                    </a:cubicBezTo>
                    <a:cubicBezTo>
                      <a:pt x="91" y="74"/>
                      <a:pt x="92" y="72"/>
                      <a:pt x="91" y="71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33" y="4"/>
                      <a:pt x="33" y="4"/>
                      <a:pt x="33" y="4"/>
                    </a:cubicBezTo>
                    <a:cubicBezTo>
                      <a:pt x="85" y="72"/>
                      <a:pt x="85" y="72"/>
                      <a:pt x="85" y="72"/>
                    </a:cubicBezTo>
                    <a:cubicBezTo>
                      <a:pt x="77" y="79"/>
                      <a:pt x="73" y="88"/>
                      <a:pt x="73" y="97"/>
                    </a:cubicBezTo>
                    <a:cubicBezTo>
                      <a:pt x="12" y="102"/>
                      <a:pt x="12" y="102"/>
                      <a:pt x="12" y="102"/>
                    </a:cubicBezTo>
                    <a:cubicBezTo>
                      <a:pt x="13" y="107"/>
                      <a:pt x="13" y="107"/>
                      <a:pt x="13" y="107"/>
                    </a:cubicBezTo>
                    <a:cubicBezTo>
                      <a:pt x="73" y="103"/>
                      <a:pt x="73" y="103"/>
                      <a:pt x="73" y="103"/>
                    </a:cubicBezTo>
                    <a:cubicBezTo>
                      <a:pt x="75" y="111"/>
                      <a:pt x="79" y="119"/>
                      <a:pt x="85" y="124"/>
                    </a:cubicBezTo>
                    <a:cubicBezTo>
                      <a:pt x="0" y="241"/>
                      <a:pt x="0" y="241"/>
                      <a:pt x="0" y="241"/>
                    </a:cubicBezTo>
                    <a:cubicBezTo>
                      <a:pt x="4" y="244"/>
                      <a:pt x="4" y="244"/>
                      <a:pt x="4" y="244"/>
                    </a:cubicBezTo>
                    <a:cubicBezTo>
                      <a:pt x="90" y="127"/>
                      <a:pt x="90" y="127"/>
                      <a:pt x="90" y="127"/>
                    </a:cubicBezTo>
                    <a:cubicBezTo>
                      <a:pt x="95" y="131"/>
                      <a:pt x="101" y="132"/>
                      <a:pt x="107" y="132"/>
                    </a:cubicBezTo>
                    <a:cubicBezTo>
                      <a:pt x="113" y="132"/>
                      <a:pt x="118" y="131"/>
                      <a:pt x="123" y="129"/>
                    </a:cubicBezTo>
                    <a:cubicBezTo>
                      <a:pt x="178" y="216"/>
                      <a:pt x="178" y="216"/>
                      <a:pt x="178" y="216"/>
                    </a:cubicBezTo>
                    <a:cubicBezTo>
                      <a:pt x="183" y="213"/>
                      <a:pt x="183" y="213"/>
                      <a:pt x="183" y="213"/>
                    </a:cubicBezTo>
                    <a:lnTo>
                      <a:pt x="127" y="12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0" name="Oval 436"/>
              <p:cNvSpPr>
                <a:spLocks noChangeArrowheads="1"/>
              </p:cNvSpPr>
              <p:nvPr userDrawn="1"/>
            </p:nvSpPr>
            <p:spPr bwMode="black">
              <a:xfrm>
                <a:off x="4240" y="521"/>
                <a:ext cx="82" cy="82"/>
              </a:xfrm>
              <a:prstGeom prst="ellipse">
                <a:avLst/>
              </a:prstGeom>
              <a:solidFill>
                <a:srgbClr val="FBBA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1" name="Oval 437"/>
              <p:cNvSpPr>
                <a:spLocks noChangeArrowheads="1"/>
              </p:cNvSpPr>
              <p:nvPr userDrawn="1"/>
            </p:nvSpPr>
            <p:spPr bwMode="black">
              <a:xfrm>
                <a:off x="4240" y="521"/>
                <a:ext cx="82" cy="82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2" name="Oval 438"/>
              <p:cNvSpPr>
                <a:spLocks noChangeArrowheads="1"/>
              </p:cNvSpPr>
              <p:nvPr userDrawn="1"/>
            </p:nvSpPr>
            <p:spPr bwMode="black">
              <a:xfrm>
                <a:off x="4190" y="821"/>
                <a:ext cx="132" cy="132"/>
              </a:xfrm>
              <a:prstGeom prst="ellipse">
                <a:avLst/>
              </a:prstGeom>
              <a:solidFill>
                <a:srgbClr val="009FE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3" name="Oval 439"/>
              <p:cNvSpPr>
                <a:spLocks noChangeArrowheads="1"/>
              </p:cNvSpPr>
              <p:nvPr userDrawn="1"/>
            </p:nvSpPr>
            <p:spPr bwMode="black">
              <a:xfrm>
                <a:off x="4190" y="821"/>
                <a:ext cx="132" cy="132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4" name="Oval 440"/>
              <p:cNvSpPr>
                <a:spLocks noChangeArrowheads="1"/>
              </p:cNvSpPr>
              <p:nvPr userDrawn="1"/>
            </p:nvSpPr>
            <p:spPr bwMode="black">
              <a:xfrm>
                <a:off x="4273" y="256"/>
                <a:ext cx="125" cy="127"/>
              </a:xfrm>
              <a:prstGeom prst="ellipse">
                <a:avLst/>
              </a:prstGeom>
              <a:solidFill>
                <a:srgbClr val="2FAC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5" name="Oval 441"/>
              <p:cNvSpPr>
                <a:spLocks noChangeArrowheads="1"/>
              </p:cNvSpPr>
              <p:nvPr userDrawn="1"/>
            </p:nvSpPr>
            <p:spPr bwMode="black">
              <a:xfrm>
                <a:off x="4273" y="256"/>
                <a:ext cx="125" cy="127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6" name="Oval 442"/>
              <p:cNvSpPr>
                <a:spLocks noChangeArrowheads="1"/>
              </p:cNvSpPr>
              <p:nvPr userDrawn="1"/>
            </p:nvSpPr>
            <p:spPr bwMode="black">
              <a:xfrm>
                <a:off x="4634" y="778"/>
                <a:ext cx="85" cy="88"/>
              </a:xfrm>
              <a:prstGeom prst="ellipse">
                <a:avLst/>
              </a:prstGeom>
              <a:solidFill>
                <a:srgbClr val="F187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7" name="Oval 443"/>
              <p:cNvSpPr>
                <a:spLocks noChangeArrowheads="1"/>
              </p:cNvSpPr>
              <p:nvPr userDrawn="1"/>
            </p:nvSpPr>
            <p:spPr bwMode="black">
              <a:xfrm>
                <a:off x="4634" y="778"/>
                <a:ext cx="85" cy="88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8" name="Freeform 444"/>
              <p:cNvSpPr>
                <a:spLocks/>
              </p:cNvSpPr>
              <p:nvPr userDrawn="1"/>
            </p:nvSpPr>
            <p:spPr bwMode="black">
              <a:xfrm>
                <a:off x="4533" y="272"/>
                <a:ext cx="63" cy="64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14" y="0"/>
                  </a:cxn>
                  <a:cxn ang="0">
                    <a:pos x="27" y="13"/>
                  </a:cxn>
                  <a:cxn ang="0">
                    <a:pos x="14" y="27"/>
                  </a:cxn>
                  <a:cxn ang="0">
                    <a:pos x="0" y="13"/>
                  </a:cxn>
                </a:cxnLst>
                <a:rect l="0" t="0" r="r" b="b"/>
                <a:pathLst>
                  <a:path w="27" h="27">
                    <a:moveTo>
                      <a:pt x="0" y="13"/>
                    </a:moveTo>
                    <a:cubicBezTo>
                      <a:pt x="0" y="6"/>
                      <a:pt x="6" y="0"/>
                      <a:pt x="14" y="0"/>
                    </a:cubicBezTo>
                    <a:cubicBezTo>
                      <a:pt x="22" y="0"/>
                      <a:pt x="27" y="5"/>
                      <a:pt x="27" y="13"/>
                    </a:cubicBezTo>
                    <a:cubicBezTo>
                      <a:pt x="27" y="21"/>
                      <a:pt x="21" y="27"/>
                      <a:pt x="14" y="27"/>
                    </a:cubicBezTo>
                    <a:cubicBezTo>
                      <a:pt x="6" y="27"/>
                      <a:pt x="0" y="21"/>
                      <a:pt x="0" y="13"/>
                    </a:cubicBezTo>
                  </a:path>
                </a:pathLst>
              </a:custGeom>
              <a:solidFill>
                <a:srgbClr val="2F52A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9" name="Freeform 445"/>
              <p:cNvSpPr>
                <a:spLocks/>
              </p:cNvSpPr>
              <p:nvPr userDrawn="1"/>
            </p:nvSpPr>
            <p:spPr bwMode="black">
              <a:xfrm>
                <a:off x="4533" y="272"/>
                <a:ext cx="63" cy="64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14" y="0"/>
                  </a:cxn>
                  <a:cxn ang="0">
                    <a:pos x="27" y="13"/>
                  </a:cxn>
                  <a:cxn ang="0">
                    <a:pos x="14" y="27"/>
                  </a:cxn>
                  <a:cxn ang="0">
                    <a:pos x="0" y="13"/>
                  </a:cxn>
                </a:cxnLst>
                <a:rect l="0" t="0" r="r" b="b"/>
                <a:pathLst>
                  <a:path w="27" h="27">
                    <a:moveTo>
                      <a:pt x="0" y="13"/>
                    </a:moveTo>
                    <a:cubicBezTo>
                      <a:pt x="0" y="6"/>
                      <a:pt x="6" y="0"/>
                      <a:pt x="14" y="0"/>
                    </a:cubicBezTo>
                    <a:cubicBezTo>
                      <a:pt x="22" y="0"/>
                      <a:pt x="27" y="5"/>
                      <a:pt x="27" y="13"/>
                    </a:cubicBezTo>
                    <a:cubicBezTo>
                      <a:pt x="27" y="21"/>
                      <a:pt x="21" y="27"/>
                      <a:pt x="14" y="27"/>
                    </a:cubicBezTo>
                    <a:cubicBezTo>
                      <a:pt x="6" y="27"/>
                      <a:pt x="0" y="21"/>
                      <a:pt x="0" y="13"/>
                    </a:cubicBezTo>
                  </a:path>
                </a:pathLst>
              </a:custGeom>
              <a:noFill/>
              <a:ln w="1905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67" name="Freeform 503"/>
              <p:cNvSpPr>
                <a:spLocks/>
              </p:cNvSpPr>
              <p:nvPr userDrawn="1"/>
            </p:nvSpPr>
            <p:spPr bwMode="black">
              <a:xfrm>
                <a:off x="4509" y="379"/>
                <a:ext cx="64" cy="158"/>
              </a:xfrm>
              <a:custGeom>
                <a:avLst/>
                <a:gdLst/>
                <a:ahLst/>
                <a:cxnLst>
                  <a:cxn ang="0">
                    <a:pos x="0" y="158"/>
                  </a:cxn>
                  <a:cxn ang="0">
                    <a:pos x="26" y="0"/>
                  </a:cxn>
                  <a:cxn ang="0">
                    <a:pos x="64" y="0"/>
                  </a:cxn>
                  <a:cxn ang="0">
                    <a:pos x="38" y="158"/>
                  </a:cxn>
                  <a:cxn ang="0">
                    <a:pos x="0" y="158"/>
                  </a:cxn>
                </a:cxnLst>
                <a:rect l="0" t="0" r="r" b="b"/>
                <a:pathLst>
                  <a:path w="64" h="158">
                    <a:moveTo>
                      <a:pt x="0" y="158"/>
                    </a:moveTo>
                    <a:lnTo>
                      <a:pt x="26" y="0"/>
                    </a:lnTo>
                    <a:lnTo>
                      <a:pt x="64" y="0"/>
                    </a:lnTo>
                    <a:lnTo>
                      <a:pt x="38" y="158"/>
                    </a:lnTo>
                    <a:lnTo>
                      <a:pt x="0" y="15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68" name="Freeform 504"/>
              <p:cNvSpPr>
                <a:spLocks/>
              </p:cNvSpPr>
              <p:nvPr userDrawn="1"/>
            </p:nvSpPr>
            <p:spPr bwMode="black">
              <a:xfrm>
                <a:off x="4582" y="374"/>
                <a:ext cx="137" cy="168"/>
              </a:xfrm>
              <a:custGeom>
                <a:avLst/>
                <a:gdLst/>
                <a:ahLst/>
                <a:cxnLst>
                  <a:cxn ang="0">
                    <a:pos x="6" y="53"/>
                  </a:cxn>
                  <a:cxn ang="0">
                    <a:pos x="24" y="59"/>
                  </a:cxn>
                  <a:cxn ang="0">
                    <a:pos x="36" y="50"/>
                  </a:cxn>
                  <a:cxn ang="0">
                    <a:pos x="25" y="40"/>
                  </a:cxn>
                  <a:cxn ang="0">
                    <a:pos x="8" y="22"/>
                  </a:cxn>
                  <a:cxn ang="0">
                    <a:pos x="34" y="0"/>
                  </a:cxn>
                  <a:cxn ang="0">
                    <a:pos x="58" y="10"/>
                  </a:cxn>
                  <a:cxn ang="0">
                    <a:pos x="49" y="18"/>
                  </a:cxn>
                  <a:cxn ang="0">
                    <a:pos x="34" y="11"/>
                  </a:cxn>
                  <a:cxn ang="0">
                    <a:pos x="24" y="20"/>
                  </a:cxn>
                  <a:cxn ang="0">
                    <a:pos x="37" y="30"/>
                  </a:cxn>
                  <a:cxn ang="0">
                    <a:pos x="52" y="48"/>
                  </a:cxn>
                  <a:cxn ang="0">
                    <a:pos x="24" y="71"/>
                  </a:cxn>
                  <a:cxn ang="0">
                    <a:pos x="0" y="63"/>
                  </a:cxn>
                  <a:cxn ang="0">
                    <a:pos x="6" y="53"/>
                  </a:cxn>
                </a:cxnLst>
                <a:rect l="0" t="0" r="r" b="b"/>
                <a:pathLst>
                  <a:path w="58" h="71">
                    <a:moveTo>
                      <a:pt x="6" y="53"/>
                    </a:moveTo>
                    <a:cubicBezTo>
                      <a:pt x="10" y="55"/>
                      <a:pt x="17" y="59"/>
                      <a:pt x="24" y="59"/>
                    </a:cubicBezTo>
                    <a:cubicBezTo>
                      <a:pt x="31" y="59"/>
                      <a:pt x="36" y="56"/>
                      <a:pt x="36" y="50"/>
                    </a:cubicBezTo>
                    <a:cubicBezTo>
                      <a:pt x="36" y="45"/>
                      <a:pt x="30" y="43"/>
                      <a:pt x="25" y="40"/>
                    </a:cubicBezTo>
                    <a:cubicBezTo>
                      <a:pt x="17" y="37"/>
                      <a:pt x="8" y="34"/>
                      <a:pt x="8" y="22"/>
                    </a:cubicBezTo>
                    <a:cubicBezTo>
                      <a:pt x="8" y="7"/>
                      <a:pt x="20" y="0"/>
                      <a:pt x="34" y="0"/>
                    </a:cubicBezTo>
                    <a:cubicBezTo>
                      <a:pt x="44" y="0"/>
                      <a:pt x="54" y="4"/>
                      <a:pt x="58" y="10"/>
                    </a:cubicBezTo>
                    <a:cubicBezTo>
                      <a:pt x="49" y="18"/>
                      <a:pt x="49" y="18"/>
                      <a:pt x="49" y="18"/>
                    </a:cubicBezTo>
                    <a:cubicBezTo>
                      <a:pt x="45" y="14"/>
                      <a:pt x="40" y="11"/>
                      <a:pt x="34" y="11"/>
                    </a:cubicBezTo>
                    <a:cubicBezTo>
                      <a:pt x="29" y="11"/>
                      <a:pt x="24" y="14"/>
                      <a:pt x="24" y="20"/>
                    </a:cubicBezTo>
                    <a:cubicBezTo>
                      <a:pt x="24" y="26"/>
                      <a:pt x="30" y="27"/>
                      <a:pt x="37" y="30"/>
                    </a:cubicBezTo>
                    <a:cubicBezTo>
                      <a:pt x="44" y="33"/>
                      <a:pt x="52" y="38"/>
                      <a:pt x="52" y="48"/>
                    </a:cubicBezTo>
                    <a:cubicBezTo>
                      <a:pt x="52" y="63"/>
                      <a:pt x="41" y="71"/>
                      <a:pt x="24" y="71"/>
                    </a:cubicBezTo>
                    <a:cubicBezTo>
                      <a:pt x="12" y="71"/>
                      <a:pt x="3" y="66"/>
                      <a:pt x="0" y="63"/>
                    </a:cubicBezTo>
                    <a:lnTo>
                      <a:pt x="6" y="5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69" name="Freeform 505"/>
              <p:cNvSpPr>
                <a:spLocks noEditPoints="1"/>
              </p:cNvSpPr>
              <p:nvPr userDrawn="1"/>
            </p:nvSpPr>
            <p:spPr bwMode="black">
              <a:xfrm>
                <a:off x="4734" y="374"/>
                <a:ext cx="153" cy="165"/>
              </a:xfrm>
              <a:custGeom>
                <a:avLst/>
                <a:gdLst/>
                <a:ahLst/>
                <a:cxnLst>
                  <a:cxn ang="0">
                    <a:pos x="56" y="56"/>
                  </a:cxn>
                  <a:cxn ang="0">
                    <a:pos x="55" y="69"/>
                  </a:cxn>
                  <a:cxn ang="0">
                    <a:pos x="41" y="69"/>
                  </a:cxn>
                  <a:cxn ang="0">
                    <a:pos x="42" y="62"/>
                  </a:cxn>
                  <a:cxn ang="0">
                    <a:pos x="41" y="61"/>
                  </a:cxn>
                  <a:cxn ang="0">
                    <a:pos x="21" y="70"/>
                  </a:cxn>
                  <a:cxn ang="0">
                    <a:pos x="0" y="46"/>
                  </a:cxn>
                  <a:cxn ang="0">
                    <a:pos x="41" y="0"/>
                  </a:cxn>
                  <a:cxn ang="0">
                    <a:pos x="65" y="5"/>
                  </a:cxn>
                  <a:cxn ang="0">
                    <a:pos x="56" y="56"/>
                  </a:cxn>
                  <a:cxn ang="0">
                    <a:pos x="48" y="13"/>
                  </a:cxn>
                  <a:cxn ang="0">
                    <a:pos x="38" y="11"/>
                  </a:cxn>
                  <a:cxn ang="0">
                    <a:pos x="16" y="44"/>
                  </a:cxn>
                  <a:cxn ang="0">
                    <a:pos x="27" y="59"/>
                  </a:cxn>
                  <a:cxn ang="0">
                    <a:pos x="42" y="48"/>
                  </a:cxn>
                  <a:cxn ang="0">
                    <a:pos x="48" y="13"/>
                  </a:cxn>
                </a:cxnLst>
                <a:rect l="0" t="0" r="r" b="b"/>
                <a:pathLst>
                  <a:path w="65" h="70">
                    <a:moveTo>
                      <a:pt x="56" y="56"/>
                    </a:moveTo>
                    <a:cubicBezTo>
                      <a:pt x="55" y="69"/>
                      <a:pt x="55" y="69"/>
                      <a:pt x="55" y="69"/>
                    </a:cubicBezTo>
                    <a:cubicBezTo>
                      <a:pt x="41" y="69"/>
                      <a:pt x="41" y="69"/>
                      <a:pt x="41" y="69"/>
                    </a:cubicBezTo>
                    <a:cubicBezTo>
                      <a:pt x="42" y="62"/>
                      <a:pt x="42" y="62"/>
                      <a:pt x="42" y="62"/>
                    </a:cubicBezTo>
                    <a:cubicBezTo>
                      <a:pt x="41" y="62"/>
                      <a:pt x="41" y="61"/>
                      <a:pt x="41" y="61"/>
                    </a:cubicBezTo>
                    <a:cubicBezTo>
                      <a:pt x="36" y="68"/>
                      <a:pt x="30" y="70"/>
                      <a:pt x="21" y="70"/>
                    </a:cubicBezTo>
                    <a:cubicBezTo>
                      <a:pt x="7" y="70"/>
                      <a:pt x="0" y="61"/>
                      <a:pt x="0" y="46"/>
                    </a:cubicBezTo>
                    <a:cubicBezTo>
                      <a:pt x="0" y="19"/>
                      <a:pt x="15" y="0"/>
                      <a:pt x="41" y="0"/>
                    </a:cubicBezTo>
                    <a:cubicBezTo>
                      <a:pt x="47" y="0"/>
                      <a:pt x="56" y="1"/>
                      <a:pt x="65" y="5"/>
                    </a:cubicBezTo>
                    <a:lnTo>
                      <a:pt x="56" y="56"/>
                    </a:lnTo>
                    <a:close/>
                    <a:moveTo>
                      <a:pt x="48" y="13"/>
                    </a:moveTo>
                    <a:cubicBezTo>
                      <a:pt x="46" y="12"/>
                      <a:pt x="42" y="11"/>
                      <a:pt x="38" y="11"/>
                    </a:cubicBezTo>
                    <a:cubicBezTo>
                      <a:pt x="21" y="11"/>
                      <a:pt x="16" y="32"/>
                      <a:pt x="16" y="44"/>
                    </a:cubicBezTo>
                    <a:cubicBezTo>
                      <a:pt x="16" y="52"/>
                      <a:pt x="18" y="59"/>
                      <a:pt x="27" y="59"/>
                    </a:cubicBezTo>
                    <a:cubicBezTo>
                      <a:pt x="35" y="59"/>
                      <a:pt x="41" y="53"/>
                      <a:pt x="42" y="48"/>
                    </a:cubicBezTo>
                    <a:lnTo>
                      <a:pt x="48" y="1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</p:grpSp>
        <p:pic>
          <p:nvPicPr>
            <p:cNvPr id="1033" name="Picture 519" descr="logoISA"/>
            <p:cNvPicPr>
              <a:picLocks noChangeAspect="1" noChangeArrowheads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873" r="60826"/>
            <a:stretch>
              <a:fillRect/>
            </a:stretch>
          </p:blipFill>
          <p:spPr bwMode="black">
            <a:xfrm>
              <a:off x="411" y="584"/>
              <a:ext cx="549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784" name="Rectangle 520"/>
            <p:cNvSpPr>
              <a:spLocks noChangeArrowheads="1"/>
            </p:cNvSpPr>
            <p:nvPr userDrawn="1"/>
          </p:nvSpPr>
          <p:spPr bwMode="black">
            <a:xfrm>
              <a:off x="906" y="584"/>
              <a:ext cx="95" cy="5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ClrTx/>
                <a:buSzTx/>
                <a:buFontTx/>
                <a:buNone/>
              </a:pPr>
              <a:endParaRPr lang="en-GB" sz="1800">
                <a:solidFill>
                  <a:srgbClr val="30529D"/>
                </a:solidFill>
                <a:effectLst/>
                <a:latin typeface="Trebuchet MS" pitchFamily="34" charset="0"/>
              </a:endParaRPr>
            </a:p>
          </p:txBody>
        </p:sp>
        <p:sp>
          <p:nvSpPr>
            <p:cNvPr id="11789" name="Oval 525"/>
            <p:cNvSpPr>
              <a:spLocks noChangeAspect="1" noChangeArrowheads="1"/>
            </p:cNvSpPr>
            <p:nvPr userDrawn="1"/>
          </p:nvSpPr>
          <p:spPr bwMode="black">
            <a:xfrm>
              <a:off x="412" y="698"/>
              <a:ext cx="132" cy="132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Tx/>
                <a:buSzTx/>
                <a:buFontTx/>
                <a:buNone/>
              </a:pPr>
              <a:endParaRPr lang="en-GB" sz="1800">
                <a:solidFill>
                  <a:srgbClr val="30529D"/>
                </a:solidFill>
                <a:effectLst/>
                <a:latin typeface="Trebuchet MS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19763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</p:sldLayoutIdLst>
  <p:transition spd="slow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5pPr>
      <a:lvl6pPr marL="4572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6pPr>
      <a:lvl7pPr marL="9144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7pPr>
      <a:lvl8pPr marL="13716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8pPr>
      <a:lvl9pPr marL="18288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200">
          <a:solidFill>
            <a:srgbClr val="6B7C85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Trebuchet MS" pitchFamily="34" charset="0"/>
        <a:buChar char="–"/>
        <a:defRPr sz="2000">
          <a:solidFill>
            <a:srgbClr val="6B7C85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>
          <a:solidFill>
            <a:srgbClr val="6B7C85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Trebuchet MS" pitchFamily="34" charset="0"/>
        <a:buChar char="–"/>
        <a:defRPr sz="1600">
          <a:solidFill>
            <a:srgbClr val="6B7C85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40" descr="fond simple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436"/>
          <a:stretch>
            <a:fillRect/>
          </a:stretch>
        </p:blipFill>
        <p:spPr bwMode="white">
          <a:xfrm>
            <a:off x="0" y="0"/>
            <a:ext cx="9144000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59" descr="shutterstock_403549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white">
          <a:xfrm>
            <a:off x="0" y="6319838"/>
            <a:ext cx="9140825" cy="23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863725" y="153988"/>
            <a:ext cx="6634163" cy="62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 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8497888" y="6245225"/>
            <a:ext cx="6461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pPr>
              <a:buClrTx/>
              <a:buSzTx/>
              <a:buFontTx/>
              <a:buNone/>
            </a:pPr>
            <a:fld id="{597DBCBC-78C1-4C53-AA17-3C8DC4598479}" type="slidenum">
              <a:rPr lang="fr-FR">
                <a:effectLst/>
                <a:latin typeface="Trebuchet MS" pitchFamily="34" charset="0"/>
              </a:rPr>
              <a:pPr>
                <a:buClrTx/>
                <a:buSzTx/>
                <a:buFontTx/>
                <a:buNone/>
              </a:pPr>
              <a:t>‹#›</a:t>
            </a:fld>
            <a:endParaRPr lang="fr-FR">
              <a:effectLst/>
              <a:latin typeface="Trebuchet MS" pitchFamily="34" charset="0"/>
            </a:endParaRPr>
          </a:p>
        </p:txBody>
      </p:sp>
      <p:sp>
        <p:nvSpPr>
          <p:cNvPr id="3078" name="Rectangle 3"/>
          <p:cNvSpPr>
            <a:spLocks noGrp="1" noChangeArrowheads="1"/>
          </p:cNvSpPr>
          <p:nvPr>
            <p:ph type="body" idx="1"/>
          </p:nvPr>
        </p:nvSpPr>
        <p:spPr bwMode="black">
          <a:xfrm>
            <a:off x="582613" y="1527175"/>
            <a:ext cx="7915275" cy="468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grpSp>
        <p:nvGrpSpPr>
          <p:cNvPr id="3079" name="Group 534"/>
          <p:cNvGrpSpPr>
            <a:grpSpLocks/>
          </p:cNvGrpSpPr>
          <p:nvPr userDrawn="1"/>
        </p:nvGrpSpPr>
        <p:grpSpPr bwMode="auto">
          <a:xfrm>
            <a:off x="649288" y="215900"/>
            <a:ext cx="1106487" cy="1106488"/>
            <a:chOff x="409" y="136"/>
            <a:chExt cx="697" cy="697"/>
          </a:xfrm>
        </p:grpSpPr>
        <p:grpSp>
          <p:nvGrpSpPr>
            <p:cNvPr id="3080" name="Group 506"/>
            <p:cNvGrpSpPr>
              <a:grpSpLocks/>
            </p:cNvGrpSpPr>
            <p:nvPr userDrawn="1"/>
          </p:nvGrpSpPr>
          <p:grpSpPr bwMode="auto">
            <a:xfrm>
              <a:off x="409" y="136"/>
              <a:ext cx="697" cy="697"/>
              <a:chOff x="4190" y="256"/>
              <a:chExt cx="697" cy="697"/>
            </a:xfrm>
          </p:grpSpPr>
          <p:sp>
            <p:nvSpPr>
              <p:cNvPr id="11699" name="Freeform 435"/>
              <p:cNvSpPr>
                <a:spLocks/>
              </p:cNvSpPr>
              <p:nvPr userDrawn="1"/>
            </p:nvSpPr>
            <p:spPr bwMode="black">
              <a:xfrm>
                <a:off x="4252" y="315"/>
                <a:ext cx="432" cy="577"/>
              </a:xfrm>
              <a:custGeom>
                <a:avLst/>
                <a:gdLst/>
                <a:ahLst/>
                <a:cxnLst>
                  <a:cxn ang="0">
                    <a:pos x="127" y="123"/>
                  </a:cxn>
                  <a:cxn ang="0">
                    <a:pos x="123" y="122"/>
                  </a:cxn>
                  <a:cxn ang="0">
                    <a:pos x="107" y="127"/>
                  </a:cxn>
                  <a:cxn ang="0">
                    <a:pos x="79" y="98"/>
                  </a:cxn>
                  <a:cxn ang="0">
                    <a:pos x="90" y="75"/>
                  </a:cxn>
                  <a:cxn ang="0">
                    <a:pos x="91" y="71"/>
                  </a:cxn>
                  <a:cxn ang="0">
                    <a:pos x="38" y="0"/>
                  </a:cxn>
                  <a:cxn ang="0">
                    <a:pos x="33" y="4"/>
                  </a:cxn>
                  <a:cxn ang="0">
                    <a:pos x="85" y="72"/>
                  </a:cxn>
                  <a:cxn ang="0">
                    <a:pos x="73" y="97"/>
                  </a:cxn>
                  <a:cxn ang="0">
                    <a:pos x="12" y="102"/>
                  </a:cxn>
                  <a:cxn ang="0">
                    <a:pos x="13" y="107"/>
                  </a:cxn>
                  <a:cxn ang="0">
                    <a:pos x="73" y="103"/>
                  </a:cxn>
                  <a:cxn ang="0">
                    <a:pos x="85" y="124"/>
                  </a:cxn>
                  <a:cxn ang="0">
                    <a:pos x="0" y="241"/>
                  </a:cxn>
                  <a:cxn ang="0">
                    <a:pos x="4" y="244"/>
                  </a:cxn>
                  <a:cxn ang="0">
                    <a:pos x="90" y="127"/>
                  </a:cxn>
                  <a:cxn ang="0">
                    <a:pos x="107" y="132"/>
                  </a:cxn>
                  <a:cxn ang="0">
                    <a:pos x="123" y="129"/>
                  </a:cxn>
                  <a:cxn ang="0">
                    <a:pos x="178" y="216"/>
                  </a:cxn>
                  <a:cxn ang="0">
                    <a:pos x="183" y="213"/>
                  </a:cxn>
                  <a:cxn ang="0">
                    <a:pos x="127" y="123"/>
                  </a:cxn>
                </a:cxnLst>
                <a:rect l="0" t="0" r="r" b="b"/>
                <a:pathLst>
                  <a:path w="183" h="244">
                    <a:moveTo>
                      <a:pt x="127" y="123"/>
                    </a:moveTo>
                    <a:cubicBezTo>
                      <a:pt x="126" y="122"/>
                      <a:pt x="124" y="122"/>
                      <a:pt x="123" y="122"/>
                    </a:cubicBezTo>
                    <a:cubicBezTo>
                      <a:pt x="118" y="125"/>
                      <a:pt x="113" y="127"/>
                      <a:pt x="107" y="127"/>
                    </a:cubicBezTo>
                    <a:cubicBezTo>
                      <a:pt x="92" y="127"/>
                      <a:pt x="79" y="114"/>
                      <a:pt x="79" y="98"/>
                    </a:cubicBezTo>
                    <a:cubicBezTo>
                      <a:pt x="79" y="89"/>
                      <a:pt x="83" y="81"/>
                      <a:pt x="90" y="75"/>
                    </a:cubicBezTo>
                    <a:cubicBezTo>
                      <a:pt x="91" y="74"/>
                      <a:pt x="92" y="72"/>
                      <a:pt x="91" y="71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33" y="4"/>
                      <a:pt x="33" y="4"/>
                      <a:pt x="33" y="4"/>
                    </a:cubicBezTo>
                    <a:cubicBezTo>
                      <a:pt x="85" y="72"/>
                      <a:pt x="85" y="72"/>
                      <a:pt x="85" y="72"/>
                    </a:cubicBezTo>
                    <a:cubicBezTo>
                      <a:pt x="77" y="79"/>
                      <a:pt x="73" y="88"/>
                      <a:pt x="73" y="97"/>
                    </a:cubicBezTo>
                    <a:cubicBezTo>
                      <a:pt x="12" y="102"/>
                      <a:pt x="12" y="102"/>
                      <a:pt x="12" y="102"/>
                    </a:cubicBezTo>
                    <a:cubicBezTo>
                      <a:pt x="13" y="107"/>
                      <a:pt x="13" y="107"/>
                      <a:pt x="13" y="107"/>
                    </a:cubicBezTo>
                    <a:cubicBezTo>
                      <a:pt x="73" y="103"/>
                      <a:pt x="73" y="103"/>
                      <a:pt x="73" y="103"/>
                    </a:cubicBezTo>
                    <a:cubicBezTo>
                      <a:pt x="75" y="111"/>
                      <a:pt x="79" y="119"/>
                      <a:pt x="85" y="124"/>
                    </a:cubicBezTo>
                    <a:cubicBezTo>
                      <a:pt x="0" y="241"/>
                      <a:pt x="0" y="241"/>
                      <a:pt x="0" y="241"/>
                    </a:cubicBezTo>
                    <a:cubicBezTo>
                      <a:pt x="4" y="244"/>
                      <a:pt x="4" y="244"/>
                      <a:pt x="4" y="244"/>
                    </a:cubicBezTo>
                    <a:cubicBezTo>
                      <a:pt x="90" y="127"/>
                      <a:pt x="90" y="127"/>
                      <a:pt x="90" y="127"/>
                    </a:cubicBezTo>
                    <a:cubicBezTo>
                      <a:pt x="95" y="131"/>
                      <a:pt x="101" y="132"/>
                      <a:pt x="107" y="132"/>
                    </a:cubicBezTo>
                    <a:cubicBezTo>
                      <a:pt x="113" y="132"/>
                      <a:pt x="118" y="131"/>
                      <a:pt x="123" y="129"/>
                    </a:cubicBezTo>
                    <a:cubicBezTo>
                      <a:pt x="178" y="216"/>
                      <a:pt x="178" y="216"/>
                      <a:pt x="178" y="216"/>
                    </a:cubicBezTo>
                    <a:cubicBezTo>
                      <a:pt x="183" y="213"/>
                      <a:pt x="183" y="213"/>
                      <a:pt x="183" y="213"/>
                    </a:cubicBezTo>
                    <a:lnTo>
                      <a:pt x="127" y="12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0" name="Oval 436"/>
              <p:cNvSpPr>
                <a:spLocks noChangeArrowheads="1"/>
              </p:cNvSpPr>
              <p:nvPr userDrawn="1"/>
            </p:nvSpPr>
            <p:spPr bwMode="black">
              <a:xfrm>
                <a:off x="4240" y="521"/>
                <a:ext cx="82" cy="82"/>
              </a:xfrm>
              <a:prstGeom prst="ellipse">
                <a:avLst/>
              </a:prstGeom>
              <a:solidFill>
                <a:srgbClr val="FBBA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1" name="Oval 437"/>
              <p:cNvSpPr>
                <a:spLocks noChangeArrowheads="1"/>
              </p:cNvSpPr>
              <p:nvPr userDrawn="1"/>
            </p:nvSpPr>
            <p:spPr bwMode="black">
              <a:xfrm>
                <a:off x="4240" y="521"/>
                <a:ext cx="82" cy="82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2" name="Oval 438"/>
              <p:cNvSpPr>
                <a:spLocks noChangeArrowheads="1"/>
              </p:cNvSpPr>
              <p:nvPr userDrawn="1"/>
            </p:nvSpPr>
            <p:spPr bwMode="black">
              <a:xfrm>
                <a:off x="4190" y="821"/>
                <a:ext cx="132" cy="132"/>
              </a:xfrm>
              <a:prstGeom prst="ellipse">
                <a:avLst/>
              </a:prstGeom>
              <a:solidFill>
                <a:srgbClr val="009FE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3" name="Oval 439"/>
              <p:cNvSpPr>
                <a:spLocks noChangeArrowheads="1"/>
              </p:cNvSpPr>
              <p:nvPr userDrawn="1"/>
            </p:nvSpPr>
            <p:spPr bwMode="black">
              <a:xfrm>
                <a:off x="4190" y="821"/>
                <a:ext cx="132" cy="132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4" name="Oval 440"/>
              <p:cNvSpPr>
                <a:spLocks noChangeArrowheads="1"/>
              </p:cNvSpPr>
              <p:nvPr userDrawn="1"/>
            </p:nvSpPr>
            <p:spPr bwMode="black">
              <a:xfrm>
                <a:off x="4273" y="256"/>
                <a:ext cx="125" cy="127"/>
              </a:xfrm>
              <a:prstGeom prst="ellipse">
                <a:avLst/>
              </a:prstGeom>
              <a:solidFill>
                <a:srgbClr val="2FAC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5" name="Oval 441"/>
              <p:cNvSpPr>
                <a:spLocks noChangeArrowheads="1"/>
              </p:cNvSpPr>
              <p:nvPr userDrawn="1"/>
            </p:nvSpPr>
            <p:spPr bwMode="black">
              <a:xfrm>
                <a:off x="4273" y="256"/>
                <a:ext cx="125" cy="127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6" name="Oval 442"/>
              <p:cNvSpPr>
                <a:spLocks noChangeArrowheads="1"/>
              </p:cNvSpPr>
              <p:nvPr userDrawn="1"/>
            </p:nvSpPr>
            <p:spPr bwMode="black">
              <a:xfrm>
                <a:off x="4634" y="778"/>
                <a:ext cx="85" cy="88"/>
              </a:xfrm>
              <a:prstGeom prst="ellipse">
                <a:avLst/>
              </a:prstGeom>
              <a:solidFill>
                <a:srgbClr val="F187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7" name="Oval 443"/>
              <p:cNvSpPr>
                <a:spLocks noChangeArrowheads="1"/>
              </p:cNvSpPr>
              <p:nvPr userDrawn="1"/>
            </p:nvSpPr>
            <p:spPr bwMode="black">
              <a:xfrm>
                <a:off x="4634" y="778"/>
                <a:ext cx="85" cy="88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8" name="Freeform 444"/>
              <p:cNvSpPr>
                <a:spLocks/>
              </p:cNvSpPr>
              <p:nvPr userDrawn="1"/>
            </p:nvSpPr>
            <p:spPr bwMode="black">
              <a:xfrm>
                <a:off x="4533" y="272"/>
                <a:ext cx="63" cy="64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14" y="0"/>
                  </a:cxn>
                  <a:cxn ang="0">
                    <a:pos x="27" y="13"/>
                  </a:cxn>
                  <a:cxn ang="0">
                    <a:pos x="14" y="27"/>
                  </a:cxn>
                  <a:cxn ang="0">
                    <a:pos x="0" y="13"/>
                  </a:cxn>
                </a:cxnLst>
                <a:rect l="0" t="0" r="r" b="b"/>
                <a:pathLst>
                  <a:path w="27" h="27">
                    <a:moveTo>
                      <a:pt x="0" y="13"/>
                    </a:moveTo>
                    <a:cubicBezTo>
                      <a:pt x="0" y="6"/>
                      <a:pt x="6" y="0"/>
                      <a:pt x="14" y="0"/>
                    </a:cubicBezTo>
                    <a:cubicBezTo>
                      <a:pt x="22" y="0"/>
                      <a:pt x="27" y="5"/>
                      <a:pt x="27" y="13"/>
                    </a:cubicBezTo>
                    <a:cubicBezTo>
                      <a:pt x="27" y="21"/>
                      <a:pt x="21" y="27"/>
                      <a:pt x="14" y="27"/>
                    </a:cubicBezTo>
                    <a:cubicBezTo>
                      <a:pt x="6" y="27"/>
                      <a:pt x="0" y="21"/>
                      <a:pt x="0" y="13"/>
                    </a:cubicBezTo>
                  </a:path>
                </a:pathLst>
              </a:custGeom>
              <a:solidFill>
                <a:srgbClr val="2F52A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9" name="Freeform 445"/>
              <p:cNvSpPr>
                <a:spLocks/>
              </p:cNvSpPr>
              <p:nvPr userDrawn="1"/>
            </p:nvSpPr>
            <p:spPr bwMode="black">
              <a:xfrm>
                <a:off x="4533" y="272"/>
                <a:ext cx="63" cy="64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14" y="0"/>
                  </a:cxn>
                  <a:cxn ang="0">
                    <a:pos x="27" y="13"/>
                  </a:cxn>
                  <a:cxn ang="0">
                    <a:pos x="14" y="27"/>
                  </a:cxn>
                  <a:cxn ang="0">
                    <a:pos x="0" y="13"/>
                  </a:cxn>
                </a:cxnLst>
                <a:rect l="0" t="0" r="r" b="b"/>
                <a:pathLst>
                  <a:path w="27" h="27">
                    <a:moveTo>
                      <a:pt x="0" y="13"/>
                    </a:moveTo>
                    <a:cubicBezTo>
                      <a:pt x="0" y="6"/>
                      <a:pt x="6" y="0"/>
                      <a:pt x="14" y="0"/>
                    </a:cubicBezTo>
                    <a:cubicBezTo>
                      <a:pt x="22" y="0"/>
                      <a:pt x="27" y="5"/>
                      <a:pt x="27" y="13"/>
                    </a:cubicBezTo>
                    <a:cubicBezTo>
                      <a:pt x="27" y="21"/>
                      <a:pt x="21" y="27"/>
                      <a:pt x="14" y="27"/>
                    </a:cubicBezTo>
                    <a:cubicBezTo>
                      <a:pt x="6" y="27"/>
                      <a:pt x="0" y="21"/>
                      <a:pt x="0" y="13"/>
                    </a:cubicBezTo>
                  </a:path>
                </a:pathLst>
              </a:custGeom>
              <a:noFill/>
              <a:ln w="1905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67" name="Freeform 503"/>
              <p:cNvSpPr>
                <a:spLocks/>
              </p:cNvSpPr>
              <p:nvPr userDrawn="1"/>
            </p:nvSpPr>
            <p:spPr bwMode="black">
              <a:xfrm>
                <a:off x="4509" y="379"/>
                <a:ext cx="64" cy="158"/>
              </a:xfrm>
              <a:custGeom>
                <a:avLst/>
                <a:gdLst/>
                <a:ahLst/>
                <a:cxnLst>
                  <a:cxn ang="0">
                    <a:pos x="0" y="158"/>
                  </a:cxn>
                  <a:cxn ang="0">
                    <a:pos x="26" y="0"/>
                  </a:cxn>
                  <a:cxn ang="0">
                    <a:pos x="64" y="0"/>
                  </a:cxn>
                  <a:cxn ang="0">
                    <a:pos x="38" y="158"/>
                  </a:cxn>
                  <a:cxn ang="0">
                    <a:pos x="0" y="158"/>
                  </a:cxn>
                </a:cxnLst>
                <a:rect l="0" t="0" r="r" b="b"/>
                <a:pathLst>
                  <a:path w="64" h="158">
                    <a:moveTo>
                      <a:pt x="0" y="158"/>
                    </a:moveTo>
                    <a:lnTo>
                      <a:pt x="26" y="0"/>
                    </a:lnTo>
                    <a:lnTo>
                      <a:pt x="64" y="0"/>
                    </a:lnTo>
                    <a:lnTo>
                      <a:pt x="38" y="158"/>
                    </a:lnTo>
                    <a:lnTo>
                      <a:pt x="0" y="15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68" name="Freeform 504"/>
              <p:cNvSpPr>
                <a:spLocks/>
              </p:cNvSpPr>
              <p:nvPr userDrawn="1"/>
            </p:nvSpPr>
            <p:spPr bwMode="black">
              <a:xfrm>
                <a:off x="4582" y="374"/>
                <a:ext cx="137" cy="168"/>
              </a:xfrm>
              <a:custGeom>
                <a:avLst/>
                <a:gdLst/>
                <a:ahLst/>
                <a:cxnLst>
                  <a:cxn ang="0">
                    <a:pos x="6" y="53"/>
                  </a:cxn>
                  <a:cxn ang="0">
                    <a:pos x="24" y="59"/>
                  </a:cxn>
                  <a:cxn ang="0">
                    <a:pos x="36" y="50"/>
                  </a:cxn>
                  <a:cxn ang="0">
                    <a:pos x="25" y="40"/>
                  </a:cxn>
                  <a:cxn ang="0">
                    <a:pos x="8" y="22"/>
                  </a:cxn>
                  <a:cxn ang="0">
                    <a:pos x="34" y="0"/>
                  </a:cxn>
                  <a:cxn ang="0">
                    <a:pos x="58" y="10"/>
                  </a:cxn>
                  <a:cxn ang="0">
                    <a:pos x="49" y="18"/>
                  </a:cxn>
                  <a:cxn ang="0">
                    <a:pos x="34" y="11"/>
                  </a:cxn>
                  <a:cxn ang="0">
                    <a:pos x="24" y="20"/>
                  </a:cxn>
                  <a:cxn ang="0">
                    <a:pos x="37" y="30"/>
                  </a:cxn>
                  <a:cxn ang="0">
                    <a:pos x="52" y="48"/>
                  </a:cxn>
                  <a:cxn ang="0">
                    <a:pos x="24" y="71"/>
                  </a:cxn>
                  <a:cxn ang="0">
                    <a:pos x="0" y="63"/>
                  </a:cxn>
                  <a:cxn ang="0">
                    <a:pos x="6" y="53"/>
                  </a:cxn>
                </a:cxnLst>
                <a:rect l="0" t="0" r="r" b="b"/>
                <a:pathLst>
                  <a:path w="58" h="71">
                    <a:moveTo>
                      <a:pt x="6" y="53"/>
                    </a:moveTo>
                    <a:cubicBezTo>
                      <a:pt x="10" y="55"/>
                      <a:pt x="17" y="59"/>
                      <a:pt x="24" y="59"/>
                    </a:cubicBezTo>
                    <a:cubicBezTo>
                      <a:pt x="31" y="59"/>
                      <a:pt x="36" y="56"/>
                      <a:pt x="36" y="50"/>
                    </a:cubicBezTo>
                    <a:cubicBezTo>
                      <a:pt x="36" y="45"/>
                      <a:pt x="30" y="43"/>
                      <a:pt x="25" y="40"/>
                    </a:cubicBezTo>
                    <a:cubicBezTo>
                      <a:pt x="17" y="37"/>
                      <a:pt x="8" y="34"/>
                      <a:pt x="8" y="22"/>
                    </a:cubicBezTo>
                    <a:cubicBezTo>
                      <a:pt x="8" y="7"/>
                      <a:pt x="20" y="0"/>
                      <a:pt x="34" y="0"/>
                    </a:cubicBezTo>
                    <a:cubicBezTo>
                      <a:pt x="44" y="0"/>
                      <a:pt x="54" y="4"/>
                      <a:pt x="58" y="10"/>
                    </a:cubicBezTo>
                    <a:cubicBezTo>
                      <a:pt x="49" y="18"/>
                      <a:pt x="49" y="18"/>
                      <a:pt x="49" y="18"/>
                    </a:cubicBezTo>
                    <a:cubicBezTo>
                      <a:pt x="45" y="14"/>
                      <a:pt x="40" y="11"/>
                      <a:pt x="34" y="11"/>
                    </a:cubicBezTo>
                    <a:cubicBezTo>
                      <a:pt x="29" y="11"/>
                      <a:pt x="24" y="14"/>
                      <a:pt x="24" y="20"/>
                    </a:cubicBezTo>
                    <a:cubicBezTo>
                      <a:pt x="24" y="26"/>
                      <a:pt x="30" y="27"/>
                      <a:pt x="37" y="30"/>
                    </a:cubicBezTo>
                    <a:cubicBezTo>
                      <a:pt x="44" y="33"/>
                      <a:pt x="52" y="38"/>
                      <a:pt x="52" y="48"/>
                    </a:cubicBezTo>
                    <a:cubicBezTo>
                      <a:pt x="52" y="63"/>
                      <a:pt x="41" y="71"/>
                      <a:pt x="24" y="71"/>
                    </a:cubicBezTo>
                    <a:cubicBezTo>
                      <a:pt x="12" y="71"/>
                      <a:pt x="3" y="66"/>
                      <a:pt x="0" y="63"/>
                    </a:cubicBezTo>
                    <a:lnTo>
                      <a:pt x="6" y="5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69" name="Freeform 505"/>
              <p:cNvSpPr>
                <a:spLocks noEditPoints="1"/>
              </p:cNvSpPr>
              <p:nvPr userDrawn="1"/>
            </p:nvSpPr>
            <p:spPr bwMode="black">
              <a:xfrm>
                <a:off x="4734" y="374"/>
                <a:ext cx="153" cy="165"/>
              </a:xfrm>
              <a:custGeom>
                <a:avLst/>
                <a:gdLst/>
                <a:ahLst/>
                <a:cxnLst>
                  <a:cxn ang="0">
                    <a:pos x="56" y="56"/>
                  </a:cxn>
                  <a:cxn ang="0">
                    <a:pos x="55" y="69"/>
                  </a:cxn>
                  <a:cxn ang="0">
                    <a:pos x="41" y="69"/>
                  </a:cxn>
                  <a:cxn ang="0">
                    <a:pos x="42" y="62"/>
                  </a:cxn>
                  <a:cxn ang="0">
                    <a:pos x="41" y="61"/>
                  </a:cxn>
                  <a:cxn ang="0">
                    <a:pos x="21" y="70"/>
                  </a:cxn>
                  <a:cxn ang="0">
                    <a:pos x="0" y="46"/>
                  </a:cxn>
                  <a:cxn ang="0">
                    <a:pos x="41" y="0"/>
                  </a:cxn>
                  <a:cxn ang="0">
                    <a:pos x="65" y="5"/>
                  </a:cxn>
                  <a:cxn ang="0">
                    <a:pos x="56" y="56"/>
                  </a:cxn>
                  <a:cxn ang="0">
                    <a:pos x="48" y="13"/>
                  </a:cxn>
                  <a:cxn ang="0">
                    <a:pos x="38" y="11"/>
                  </a:cxn>
                  <a:cxn ang="0">
                    <a:pos x="16" y="44"/>
                  </a:cxn>
                  <a:cxn ang="0">
                    <a:pos x="27" y="59"/>
                  </a:cxn>
                  <a:cxn ang="0">
                    <a:pos x="42" y="48"/>
                  </a:cxn>
                  <a:cxn ang="0">
                    <a:pos x="48" y="13"/>
                  </a:cxn>
                </a:cxnLst>
                <a:rect l="0" t="0" r="r" b="b"/>
                <a:pathLst>
                  <a:path w="65" h="70">
                    <a:moveTo>
                      <a:pt x="56" y="56"/>
                    </a:moveTo>
                    <a:cubicBezTo>
                      <a:pt x="55" y="69"/>
                      <a:pt x="55" y="69"/>
                      <a:pt x="55" y="69"/>
                    </a:cubicBezTo>
                    <a:cubicBezTo>
                      <a:pt x="41" y="69"/>
                      <a:pt x="41" y="69"/>
                      <a:pt x="41" y="69"/>
                    </a:cubicBezTo>
                    <a:cubicBezTo>
                      <a:pt x="42" y="62"/>
                      <a:pt x="42" y="62"/>
                      <a:pt x="42" y="62"/>
                    </a:cubicBezTo>
                    <a:cubicBezTo>
                      <a:pt x="41" y="62"/>
                      <a:pt x="41" y="61"/>
                      <a:pt x="41" y="61"/>
                    </a:cubicBezTo>
                    <a:cubicBezTo>
                      <a:pt x="36" y="68"/>
                      <a:pt x="30" y="70"/>
                      <a:pt x="21" y="70"/>
                    </a:cubicBezTo>
                    <a:cubicBezTo>
                      <a:pt x="7" y="70"/>
                      <a:pt x="0" y="61"/>
                      <a:pt x="0" y="46"/>
                    </a:cubicBezTo>
                    <a:cubicBezTo>
                      <a:pt x="0" y="19"/>
                      <a:pt x="15" y="0"/>
                      <a:pt x="41" y="0"/>
                    </a:cubicBezTo>
                    <a:cubicBezTo>
                      <a:pt x="47" y="0"/>
                      <a:pt x="56" y="1"/>
                      <a:pt x="65" y="5"/>
                    </a:cubicBezTo>
                    <a:lnTo>
                      <a:pt x="56" y="56"/>
                    </a:lnTo>
                    <a:close/>
                    <a:moveTo>
                      <a:pt x="48" y="13"/>
                    </a:moveTo>
                    <a:cubicBezTo>
                      <a:pt x="46" y="12"/>
                      <a:pt x="42" y="11"/>
                      <a:pt x="38" y="11"/>
                    </a:cubicBezTo>
                    <a:cubicBezTo>
                      <a:pt x="21" y="11"/>
                      <a:pt x="16" y="32"/>
                      <a:pt x="16" y="44"/>
                    </a:cubicBezTo>
                    <a:cubicBezTo>
                      <a:pt x="16" y="52"/>
                      <a:pt x="18" y="59"/>
                      <a:pt x="27" y="59"/>
                    </a:cubicBezTo>
                    <a:cubicBezTo>
                      <a:pt x="35" y="59"/>
                      <a:pt x="41" y="53"/>
                      <a:pt x="42" y="48"/>
                    </a:cubicBezTo>
                    <a:lnTo>
                      <a:pt x="48" y="1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</p:grpSp>
        <p:pic>
          <p:nvPicPr>
            <p:cNvPr id="3081" name="Picture 519" descr="logoISA"/>
            <p:cNvPicPr>
              <a:picLocks noChangeAspect="1" noChangeArrowheads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873" r="60826"/>
            <a:stretch>
              <a:fillRect/>
            </a:stretch>
          </p:blipFill>
          <p:spPr bwMode="black">
            <a:xfrm>
              <a:off x="411" y="584"/>
              <a:ext cx="549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784" name="Rectangle 520"/>
            <p:cNvSpPr>
              <a:spLocks noChangeArrowheads="1"/>
            </p:cNvSpPr>
            <p:nvPr userDrawn="1"/>
          </p:nvSpPr>
          <p:spPr bwMode="black">
            <a:xfrm>
              <a:off x="906" y="584"/>
              <a:ext cx="95" cy="5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ClrTx/>
                <a:buSzTx/>
                <a:buFontTx/>
                <a:buNone/>
              </a:pPr>
              <a:endParaRPr lang="en-GB" sz="1800">
                <a:solidFill>
                  <a:srgbClr val="30529D"/>
                </a:solidFill>
                <a:effectLst/>
                <a:latin typeface="Trebuchet MS" pitchFamily="34" charset="0"/>
              </a:endParaRPr>
            </a:p>
          </p:txBody>
        </p:sp>
        <p:sp>
          <p:nvSpPr>
            <p:cNvPr id="11789" name="Oval 525"/>
            <p:cNvSpPr>
              <a:spLocks noChangeAspect="1" noChangeArrowheads="1"/>
            </p:cNvSpPr>
            <p:nvPr userDrawn="1"/>
          </p:nvSpPr>
          <p:spPr bwMode="black">
            <a:xfrm>
              <a:off x="412" y="698"/>
              <a:ext cx="132" cy="132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Tx/>
                <a:buSzTx/>
                <a:buFontTx/>
                <a:buNone/>
              </a:pPr>
              <a:endParaRPr lang="en-GB" sz="1800">
                <a:solidFill>
                  <a:srgbClr val="30529D"/>
                </a:solidFill>
                <a:effectLst/>
                <a:latin typeface="Trebuchet MS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0138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</p:sldLayoutIdLst>
  <p:transition spd="slow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5pPr>
      <a:lvl6pPr marL="4572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6pPr>
      <a:lvl7pPr marL="9144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7pPr>
      <a:lvl8pPr marL="13716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8pPr>
      <a:lvl9pPr marL="18288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200">
          <a:solidFill>
            <a:srgbClr val="6B7C85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Trebuchet MS" pitchFamily="34" charset="0"/>
        <a:buChar char="–"/>
        <a:defRPr sz="2000">
          <a:solidFill>
            <a:srgbClr val="6B7C85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>
          <a:solidFill>
            <a:srgbClr val="6B7C85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Trebuchet MS" pitchFamily="34" charset="0"/>
        <a:buChar char="–"/>
        <a:defRPr sz="1600">
          <a:solidFill>
            <a:srgbClr val="6B7C85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40" descr="fond simple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436"/>
          <a:stretch>
            <a:fillRect/>
          </a:stretch>
        </p:blipFill>
        <p:spPr bwMode="white">
          <a:xfrm>
            <a:off x="0" y="0"/>
            <a:ext cx="9144000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259" descr="shutterstock_403549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white">
          <a:xfrm>
            <a:off x="0" y="6319838"/>
            <a:ext cx="9140825" cy="23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863725" y="153988"/>
            <a:ext cx="6634163" cy="62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 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8497888" y="6245225"/>
            <a:ext cx="6461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buClrTx/>
              <a:buSzTx/>
              <a:buFontTx/>
              <a:buNone/>
            </a:pPr>
            <a:fld id="{BFD3FC94-ABE7-469D-A91E-CE9F8F15635C}" type="slidenum">
              <a:rPr lang="fr-FR">
                <a:solidFill>
                  <a:srgbClr val="FFFFFF"/>
                </a:solidFill>
                <a:effectLst/>
                <a:latin typeface="Trebuchet MS" pitchFamily="34" charset="0"/>
              </a:rPr>
              <a:pPr>
                <a:buClrTx/>
                <a:buSzTx/>
                <a:buFontTx/>
                <a:buNone/>
              </a:pPr>
              <a:t>‹#›</a:t>
            </a:fld>
            <a:endParaRPr lang="fr-FR">
              <a:solidFill>
                <a:srgbClr val="FFFFFF"/>
              </a:solidFill>
              <a:effectLst/>
              <a:latin typeface="Trebuchet MS" pitchFamily="34" charset="0"/>
            </a:endParaRP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black">
          <a:xfrm>
            <a:off x="582613" y="1527175"/>
            <a:ext cx="7915275" cy="468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grpSp>
        <p:nvGrpSpPr>
          <p:cNvPr id="1031" name="Group 534"/>
          <p:cNvGrpSpPr>
            <a:grpSpLocks/>
          </p:cNvGrpSpPr>
          <p:nvPr userDrawn="1"/>
        </p:nvGrpSpPr>
        <p:grpSpPr bwMode="auto">
          <a:xfrm>
            <a:off x="649288" y="215900"/>
            <a:ext cx="1106487" cy="1106488"/>
            <a:chOff x="409" y="136"/>
            <a:chExt cx="697" cy="697"/>
          </a:xfrm>
        </p:grpSpPr>
        <p:grpSp>
          <p:nvGrpSpPr>
            <p:cNvPr id="1032" name="Group 506"/>
            <p:cNvGrpSpPr>
              <a:grpSpLocks/>
            </p:cNvGrpSpPr>
            <p:nvPr userDrawn="1"/>
          </p:nvGrpSpPr>
          <p:grpSpPr bwMode="auto">
            <a:xfrm>
              <a:off x="409" y="136"/>
              <a:ext cx="697" cy="697"/>
              <a:chOff x="4190" y="256"/>
              <a:chExt cx="697" cy="697"/>
            </a:xfrm>
          </p:grpSpPr>
          <p:sp>
            <p:nvSpPr>
              <p:cNvPr id="11699" name="Freeform 435"/>
              <p:cNvSpPr>
                <a:spLocks/>
              </p:cNvSpPr>
              <p:nvPr userDrawn="1"/>
            </p:nvSpPr>
            <p:spPr bwMode="black">
              <a:xfrm>
                <a:off x="4252" y="315"/>
                <a:ext cx="432" cy="577"/>
              </a:xfrm>
              <a:custGeom>
                <a:avLst/>
                <a:gdLst/>
                <a:ahLst/>
                <a:cxnLst>
                  <a:cxn ang="0">
                    <a:pos x="127" y="123"/>
                  </a:cxn>
                  <a:cxn ang="0">
                    <a:pos x="123" y="122"/>
                  </a:cxn>
                  <a:cxn ang="0">
                    <a:pos x="107" y="127"/>
                  </a:cxn>
                  <a:cxn ang="0">
                    <a:pos x="79" y="98"/>
                  </a:cxn>
                  <a:cxn ang="0">
                    <a:pos x="90" y="75"/>
                  </a:cxn>
                  <a:cxn ang="0">
                    <a:pos x="91" y="71"/>
                  </a:cxn>
                  <a:cxn ang="0">
                    <a:pos x="38" y="0"/>
                  </a:cxn>
                  <a:cxn ang="0">
                    <a:pos x="33" y="4"/>
                  </a:cxn>
                  <a:cxn ang="0">
                    <a:pos x="85" y="72"/>
                  </a:cxn>
                  <a:cxn ang="0">
                    <a:pos x="73" y="97"/>
                  </a:cxn>
                  <a:cxn ang="0">
                    <a:pos x="12" y="102"/>
                  </a:cxn>
                  <a:cxn ang="0">
                    <a:pos x="13" y="107"/>
                  </a:cxn>
                  <a:cxn ang="0">
                    <a:pos x="73" y="103"/>
                  </a:cxn>
                  <a:cxn ang="0">
                    <a:pos x="85" y="124"/>
                  </a:cxn>
                  <a:cxn ang="0">
                    <a:pos x="0" y="241"/>
                  </a:cxn>
                  <a:cxn ang="0">
                    <a:pos x="4" y="244"/>
                  </a:cxn>
                  <a:cxn ang="0">
                    <a:pos x="90" y="127"/>
                  </a:cxn>
                  <a:cxn ang="0">
                    <a:pos x="107" y="132"/>
                  </a:cxn>
                  <a:cxn ang="0">
                    <a:pos x="123" y="129"/>
                  </a:cxn>
                  <a:cxn ang="0">
                    <a:pos x="178" y="216"/>
                  </a:cxn>
                  <a:cxn ang="0">
                    <a:pos x="183" y="213"/>
                  </a:cxn>
                  <a:cxn ang="0">
                    <a:pos x="127" y="123"/>
                  </a:cxn>
                </a:cxnLst>
                <a:rect l="0" t="0" r="r" b="b"/>
                <a:pathLst>
                  <a:path w="183" h="244">
                    <a:moveTo>
                      <a:pt x="127" y="123"/>
                    </a:moveTo>
                    <a:cubicBezTo>
                      <a:pt x="126" y="122"/>
                      <a:pt x="124" y="122"/>
                      <a:pt x="123" y="122"/>
                    </a:cubicBezTo>
                    <a:cubicBezTo>
                      <a:pt x="118" y="125"/>
                      <a:pt x="113" y="127"/>
                      <a:pt x="107" y="127"/>
                    </a:cubicBezTo>
                    <a:cubicBezTo>
                      <a:pt x="92" y="127"/>
                      <a:pt x="79" y="114"/>
                      <a:pt x="79" y="98"/>
                    </a:cubicBezTo>
                    <a:cubicBezTo>
                      <a:pt x="79" y="89"/>
                      <a:pt x="83" y="81"/>
                      <a:pt x="90" y="75"/>
                    </a:cubicBezTo>
                    <a:cubicBezTo>
                      <a:pt x="91" y="74"/>
                      <a:pt x="92" y="72"/>
                      <a:pt x="91" y="71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33" y="4"/>
                      <a:pt x="33" y="4"/>
                      <a:pt x="33" y="4"/>
                    </a:cubicBezTo>
                    <a:cubicBezTo>
                      <a:pt x="85" y="72"/>
                      <a:pt x="85" y="72"/>
                      <a:pt x="85" y="72"/>
                    </a:cubicBezTo>
                    <a:cubicBezTo>
                      <a:pt x="77" y="79"/>
                      <a:pt x="73" y="88"/>
                      <a:pt x="73" y="97"/>
                    </a:cubicBezTo>
                    <a:cubicBezTo>
                      <a:pt x="12" y="102"/>
                      <a:pt x="12" y="102"/>
                      <a:pt x="12" y="102"/>
                    </a:cubicBezTo>
                    <a:cubicBezTo>
                      <a:pt x="13" y="107"/>
                      <a:pt x="13" y="107"/>
                      <a:pt x="13" y="107"/>
                    </a:cubicBezTo>
                    <a:cubicBezTo>
                      <a:pt x="73" y="103"/>
                      <a:pt x="73" y="103"/>
                      <a:pt x="73" y="103"/>
                    </a:cubicBezTo>
                    <a:cubicBezTo>
                      <a:pt x="75" y="111"/>
                      <a:pt x="79" y="119"/>
                      <a:pt x="85" y="124"/>
                    </a:cubicBezTo>
                    <a:cubicBezTo>
                      <a:pt x="0" y="241"/>
                      <a:pt x="0" y="241"/>
                      <a:pt x="0" y="241"/>
                    </a:cubicBezTo>
                    <a:cubicBezTo>
                      <a:pt x="4" y="244"/>
                      <a:pt x="4" y="244"/>
                      <a:pt x="4" y="244"/>
                    </a:cubicBezTo>
                    <a:cubicBezTo>
                      <a:pt x="90" y="127"/>
                      <a:pt x="90" y="127"/>
                      <a:pt x="90" y="127"/>
                    </a:cubicBezTo>
                    <a:cubicBezTo>
                      <a:pt x="95" y="131"/>
                      <a:pt x="101" y="132"/>
                      <a:pt x="107" y="132"/>
                    </a:cubicBezTo>
                    <a:cubicBezTo>
                      <a:pt x="113" y="132"/>
                      <a:pt x="118" y="131"/>
                      <a:pt x="123" y="129"/>
                    </a:cubicBezTo>
                    <a:cubicBezTo>
                      <a:pt x="178" y="216"/>
                      <a:pt x="178" y="216"/>
                      <a:pt x="178" y="216"/>
                    </a:cubicBezTo>
                    <a:cubicBezTo>
                      <a:pt x="183" y="213"/>
                      <a:pt x="183" y="213"/>
                      <a:pt x="183" y="213"/>
                    </a:cubicBezTo>
                    <a:lnTo>
                      <a:pt x="127" y="12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0" name="Oval 436"/>
              <p:cNvSpPr>
                <a:spLocks noChangeArrowheads="1"/>
              </p:cNvSpPr>
              <p:nvPr userDrawn="1"/>
            </p:nvSpPr>
            <p:spPr bwMode="black">
              <a:xfrm>
                <a:off x="4240" y="521"/>
                <a:ext cx="82" cy="82"/>
              </a:xfrm>
              <a:prstGeom prst="ellipse">
                <a:avLst/>
              </a:prstGeom>
              <a:solidFill>
                <a:srgbClr val="FBBA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1" name="Oval 437"/>
              <p:cNvSpPr>
                <a:spLocks noChangeArrowheads="1"/>
              </p:cNvSpPr>
              <p:nvPr userDrawn="1"/>
            </p:nvSpPr>
            <p:spPr bwMode="black">
              <a:xfrm>
                <a:off x="4240" y="521"/>
                <a:ext cx="82" cy="82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2" name="Oval 438"/>
              <p:cNvSpPr>
                <a:spLocks noChangeArrowheads="1"/>
              </p:cNvSpPr>
              <p:nvPr userDrawn="1"/>
            </p:nvSpPr>
            <p:spPr bwMode="black">
              <a:xfrm>
                <a:off x="4190" y="821"/>
                <a:ext cx="132" cy="132"/>
              </a:xfrm>
              <a:prstGeom prst="ellipse">
                <a:avLst/>
              </a:prstGeom>
              <a:solidFill>
                <a:srgbClr val="009FE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3" name="Oval 439"/>
              <p:cNvSpPr>
                <a:spLocks noChangeArrowheads="1"/>
              </p:cNvSpPr>
              <p:nvPr userDrawn="1"/>
            </p:nvSpPr>
            <p:spPr bwMode="black">
              <a:xfrm>
                <a:off x="4190" y="821"/>
                <a:ext cx="132" cy="132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4" name="Oval 440"/>
              <p:cNvSpPr>
                <a:spLocks noChangeArrowheads="1"/>
              </p:cNvSpPr>
              <p:nvPr userDrawn="1"/>
            </p:nvSpPr>
            <p:spPr bwMode="black">
              <a:xfrm>
                <a:off x="4273" y="256"/>
                <a:ext cx="125" cy="127"/>
              </a:xfrm>
              <a:prstGeom prst="ellipse">
                <a:avLst/>
              </a:prstGeom>
              <a:solidFill>
                <a:srgbClr val="2FAC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5" name="Oval 441"/>
              <p:cNvSpPr>
                <a:spLocks noChangeArrowheads="1"/>
              </p:cNvSpPr>
              <p:nvPr userDrawn="1"/>
            </p:nvSpPr>
            <p:spPr bwMode="black">
              <a:xfrm>
                <a:off x="4273" y="256"/>
                <a:ext cx="125" cy="127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6" name="Oval 442"/>
              <p:cNvSpPr>
                <a:spLocks noChangeArrowheads="1"/>
              </p:cNvSpPr>
              <p:nvPr userDrawn="1"/>
            </p:nvSpPr>
            <p:spPr bwMode="black">
              <a:xfrm>
                <a:off x="4634" y="778"/>
                <a:ext cx="85" cy="88"/>
              </a:xfrm>
              <a:prstGeom prst="ellipse">
                <a:avLst/>
              </a:prstGeom>
              <a:solidFill>
                <a:srgbClr val="F187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7" name="Oval 443"/>
              <p:cNvSpPr>
                <a:spLocks noChangeArrowheads="1"/>
              </p:cNvSpPr>
              <p:nvPr userDrawn="1"/>
            </p:nvSpPr>
            <p:spPr bwMode="black">
              <a:xfrm>
                <a:off x="4634" y="778"/>
                <a:ext cx="85" cy="88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8" name="Freeform 444"/>
              <p:cNvSpPr>
                <a:spLocks/>
              </p:cNvSpPr>
              <p:nvPr userDrawn="1"/>
            </p:nvSpPr>
            <p:spPr bwMode="black">
              <a:xfrm>
                <a:off x="4533" y="272"/>
                <a:ext cx="63" cy="64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14" y="0"/>
                  </a:cxn>
                  <a:cxn ang="0">
                    <a:pos x="27" y="13"/>
                  </a:cxn>
                  <a:cxn ang="0">
                    <a:pos x="14" y="27"/>
                  </a:cxn>
                  <a:cxn ang="0">
                    <a:pos x="0" y="13"/>
                  </a:cxn>
                </a:cxnLst>
                <a:rect l="0" t="0" r="r" b="b"/>
                <a:pathLst>
                  <a:path w="27" h="27">
                    <a:moveTo>
                      <a:pt x="0" y="13"/>
                    </a:moveTo>
                    <a:cubicBezTo>
                      <a:pt x="0" y="6"/>
                      <a:pt x="6" y="0"/>
                      <a:pt x="14" y="0"/>
                    </a:cubicBezTo>
                    <a:cubicBezTo>
                      <a:pt x="22" y="0"/>
                      <a:pt x="27" y="5"/>
                      <a:pt x="27" y="13"/>
                    </a:cubicBezTo>
                    <a:cubicBezTo>
                      <a:pt x="27" y="21"/>
                      <a:pt x="21" y="27"/>
                      <a:pt x="14" y="27"/>
                    </a:cubicBezTo>
                    <a:cubicBezTo>
                      <a:pt x="6" y="27"/>
                      <a:pt x="0" y="21"/>
                      <a:pt x="0" y="13"/>
                    </a:cubicBezTo>
                  </a:path>
                </a:pathLst>
              </a:custGeom>
              <a:solidFill>
                <a:srgbClr val="2F52A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9" name="Freeform 445"/>
              <p:cNvSpPr>
                <a:spLocks/>
              </p:cNvSpPr>
              <p:nvPr userDrawn="1"/>
            </p:nvSpPr>
            <p:spPr bwMode="black">
              <a:xfrm>
                <a:off x="4533" y="272"/>
                <a:ext cx="63" cy="64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14" y="0"/>
                  </a:cxn>
                  <a:cxn ang="0">
                    <a:pos x="27" y="13"/>
                  </a:cxn>
                  <a:cxn ang="0">
                    <a:pos x="14" y="27"/>
                  </a:cxn>
                  <a:cxn ang="0">
                    <a:pos x="0" y="13"/>
                  </a:cxn>
                </a:cxnLst>
                <a:rect l="0" t="0" r="r" b="b"/>
                <a:pathLst>
                  <a:path w="27" h="27">
                    <a:moveTo>
                      <a:pt x="0" y="13"/>
                    </a:moveTo>
                    <a:cubicBezTo>
                      <a:pt x="0" y="6"/>
                      <a:pt x="6" y="0"/>
                      <a:pt x="14" y="0"/>
                    </a:cubicBezTo>
                    <a:cubicBezTo>
                      <a:pt x="22" y="0"/>
                      <a:pt x="27" y="5"/>
                      <a:pt x="27" y="13"/>
                    </a:cubicBezTo>
                    <a:cubicBezTo>
                      <a:pt x="27" y="21"/>
                      <a:pt x="21" y="27"/>
                      <a:pt x="14" y="27"/>
                    </a:cubicBezTo>
                    <a:cubicBezTo>
                      <a:pt x="6" y="27"/>
                      <a:pt x="0" y="21"/>
                      <a:pt x="0" y="13"/>
                    </a:cubicBezTo>
                  </a:path>
                </a:pathLst>
              </a:custGeom>
              <a:noFill/>
              <a:ln w="1905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67" name="Freeform 503"/>
              <p:cNvSpPr>
                <a:spLocks/>
              </p:cNvSpPr>
              <p:nvPr userDrawn="1"/>
            </p:nvSpPr>
            <p:spPr bwMode="black">
              <a:xfrm>
                <a:off x="4509" y="379"/>
                <a:ext cx="64" cy="158"/>
              </a:xfrm>
              <a:custGeom>
                <a:avLst/>
                <a:gdLst/>
                <a:ahLst/>
                <a:cxnLst>
                  <a:cxn ang="0">
                    <a:pos x="0" y="158"/>
                  </a:cxn>
                  <a:cxn ang="0">
                    <a:pos x="26" y="0"/>
                  </a:cxn>
                  <a:cxn ang="0">
                    <a:pos x="64" y="0"/>
                  </a:cxn>
                  <a:cxn ang="0">
                    <a:pos x="38" y="158"/>
                  </a:cxn>
                  <a:cxn ang="0">
                    <a:pos x="0" y="158"/>
                  </a:cxn>
                </a:cxnLst>
                <a:rect l="0" t="0" r="r" b="b"/>
                <a:pathLst>
                  <a:path w="64" h="158">
                    <a:moveTo>
                      <a:pt x="0" y="158"/>
                    </a:moveTo>
                    <a:lnTo>
                      <a:pt x="26" y="0"/>
                    </a:lnTo>
                    <a:lnTo>
                      <a:pt x="64" y="0"/>
                    </a:lnTo>
                    <a:lnTo>
                      <a:pt x="38" y="158"/>
                    </a:lnTo>
                    <a:lnTo>
                      <a:pt x="0" y="15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68" name="Freeform 504"/>
              <p:cNvSpPr>
                <a:spLocks/>
              </p:cNvSpPr>
              <p:nvPr userDrawn="1"/>
            </p:nvSpPr>
            <p:spPr bwMode="black">
              <a:xfrm>
                <a:off x="4582" y="374"/>
                <a:ext cx="137" cy="168"/>
              </a:xfrm>
              <a:custGeom>
                <a:avLst/>
                <a:gdLst/>
                <a:ahLst/>
                <a:cxnLst>
                  <a:cxn ang="0">
                    <a:pos x="6" y="53"/>
                  </a:cxn>
                  <a:cxn ang="0">
                    <a:pos x="24" y="59"/>
                  </a:cxn>
                  <a:cxn ang="0">
                    <a:pos x="36" y="50"/>
                  </a:cxn>
                  <a:cxn ang="0">
                    <a:pos x="25" y="40"/>
                  </a:cxn>
                  <a:cxn ang="0">
                    <a:pos x="8" y="22"/>
                  </a:cxn>
                  <a:cxn ang="0">
                    <a:pos x="34" y="0"/>
                  </a:cxn>
                  <a:cxn ang="0">
                    <a:pos x="58" y="10"/>
                  </a:cxn>
                  <a:cxn ang="0">
                    <a:pos x="49" y="18"/>
                  </a:cxn>
                  <a:cxn ang="0">
                    <a:pos x="34" y="11"/>
                  </a:cxn>
                  <a:cxn ang="0">
                    <a:pos x="24" y="20"/>
                  </a:cxn>
                  <a:cxn ang="0">
                    <a:pos x="37" y="30"/>
                  </a:cxn>
                  <a:cxn ang="0">
                    <a:pos x="52" y="48"/>
                  </a:cxn>
                  <a:cxn ang="0">
                    <a:pos x="24" y="71"/>
                  </a:cxn>
                  <a:cxn ang="0">
                    <a:pos x="0" y="63"/>
                  </a:cxn>
                  <a:cxn ang="0">
                    <a:pos x="6" y="53"/>
                  </a:cxn>
                </a:cxnLst>
                <a:rect l="0" t="0" r="r" b="b"/>
                <a:pathLst>
                  <a:path w="58" h="71">
                    <a:moveTo>
                      <a:pt x="6" y="53"/>
                    </a:moveTo>
                    <a:cubicBezTo>
                      <a:pt x="10" y="55"/>
                      <a:pt x="17" y="59"/>
                      <a:pt x="24" y="59"/>
                    </a:cubicBezTo>
                    <a:cubicBezTo>
                      <a:pt x="31" y="59"/>
                      <a:pt x="36" y="56"/>
                      <a:pt x="36" y="50"/>
                    </a:cubicBezTo>
                    <a:cubicBezTo>
                      <a:pt x="36" y="45"/>
                      <a:pt x="30" y="43"/>
                      <a:pt x="25" y="40"/>
                    </a:cubicBezTo>
                    <a:cubicBezTo>
                      <a:pt x="17" y="37"/>
                      <a:pt x="8" y="34"/>
                      <a:pt x="8" y="22"/>
                    </a:cubicBezTo>
                    <a:cubicBezTo>
                      <a:pt x="8" y="7"/>
                      <a:pt x="20" y="0"/>
                      <a:pt x="34" y="0"/>
                    </a:cubicBezTo>
                    <a:cubicBezTo>
                      <a:pt x="44" y="0"/>
                      <a:pt x="54" y="4"/>
                      <a:pt x="58" y="10"/>
                    </a:cubicBezTo>
                    <a:cubicBezTo>
                      <a:pt x="49" y="18"/>
                      <a:pt x="49" y="18"/>
                      <a:pt x="49" y="18"/>
                    </a:cubicBezTo>
                    <a:cubicBezTo>
                      <a:pt x="45" y="14"/>
                      <a:pt x="40" y="11"/>
                      <a:pt x="34" y="11"/>
                    </a:cubicBezTo>
                    <a:cubicBezTo>
                      <a:pt x="29" y="11"/>
                      <a:pt x="24" y="14"/>
                      <a:pt x="24" y="20"/>
                    </a:cubicBezTo>
                    <a:cubicBezTo>
                      <a:pt x="24" y="26"/>
                      <a:pt x="30" y="27"/>
                      <a:pt x="37" y="30"/>
                    </a:cubicBezTo>
                    <a:cubicBezTo>
                      <a:pt x="44" y="33"/>
                      <a:pt x="52" y="38"/>
                      <a:pt x="52" y="48"/>
                    </a:cubicBezTo>
                    <a:cubicBezTo>
                      <a:pt x="52" y="63"/>
                      <a:pt x="41" y="71"/>
                      <a:pt x="24" y="71"/>
                    </a:cubicBezTo>
                    <a:cubicBezTo>
                      <a:pt x="12" y="71"/>
                      <a:pt x="3" y="66"/>
                      <a:pt x="0" y="63"/>
                    </a:cubicBezTo>
                    <a:lnTo>
                      <a:pt x="6" y="5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69" name="Freeform 505"/>
              <p:cNvSpPr>
                <a:spLocks noEditPoints="1"/>
              </p:cNvSpPr>
              <p:nvPr userDrawn="1"/>
            </p:nvSpPr>
            <p:spPr bwMode="black">
              <a:xfrm>
                <a:off x="4734" y="374"/>
                <a:ext cx="153" cy="165"/>
              </a:xfrm>
              <a:custGeom>
                <a:avLst/>
                <a:gdLst/>
                <a:ahLst/>
                <a:cxnLst>
                  <a:cxn ang="0">
                    <a:pos x="56" y="56"/>
                  </a:cxn>
                  <a:cxn ang="0">
                    <a:pos x="55" y="69"/>
                  </a:cxn>
                  <a:cxn ang="0">
                    <a:pos x="41" y="69"/>
                  </a:cxn>
                  <a:cxn ang="0">
                    <a:pos x="42" y="62"/>
                  </a:cxn>
                  <a:cxn ang="0">
                    <a:pos x="41" y="61"/>
                  </a:cxn>
                  <a:cxn ang="0">
                    <a:pos x="21" y="70"/>
                  </a:cxn>
                  <a:cxn ang="0">
                    <a:pos x="0" y="46"/>
                  </a:cxn>
                  <a:cxn ang="0">
                    <a:pos x="41" y="0"/>
                  </a:cxn>
                  <a:cxn ang="0">
                    <a:pos x="65" y="5"/>
                  </a:cxn>
                  <a:cxn ang="0">
                    <a:pos x="56" y="56"/>
                  </a:cxn>
                  <a:cxn ang="0">
                    <a:pos x="48" y="13"/>
                  </a:cxn>
                  <a:cxn ang="0">
                    <a:pos x="38" y="11"/>
                  </a:cxn>
                  <a:cxn ang="0">
                    <a:pos x="16" y="44"/>
                  </a:cxn>
                  <a:cxn ang="0">
                    <a:pos x="27" y="59"/>
                  </a:cxn>
                  <a:cxn ang="0">
                    <a:pos x="42" y="48"/>
                  </a:cxn>
                  <a:cxn ang="0">
                    <a:pos x="48" y="13"/>
                  </a:cxn>
                </a:cxnLst>
                <a:rect l="0" t="0" r="r" b="b"/>
                <a:pathLst>
                  <a:path w="65" h="70">
                    <a:moveTo>
                      <a:pt x="56" y="56"/>
                    </a:moveTo>
                    <a:cubicBezTo>
                      <a:pt x="55" y="69"/>
                      <a:pt x="55" y="69"/>
                      <a:pt x="55" y="69"/>
                    </a:cubicBezTo>
                    <a:cubicBezTo>
                      <a:pt x="41" y="69"/>
                      <a:pt x="41" y="69"/>
                      <a:pt x="41" y="69"/>
                    </a:cubicBezTo>
                    <a:cubicBezTo>
                      <a:pt x="42" y="62"/>
                      <a:pt x="42" y="62"/>
                      <a:pt x="42" y="62"/>
                    </a:cubicBezTo>
                    <a:cubicBezTo>
                      <a:pt x="41" y="62"/>
                      <a:pt x="41" y="61"/>
                      <a:pt x="41" y="61"/>
                    </a:cubicBezTo>
                    <a:cubicBezTo>
                      <a:pt x="36" y="68"/>
                      <a:pt x="30" y="70"/>
                      <a:pt x="21" y="70"/>
                    </a:cubicBezTo>
                    <a:cubicBezTo>
                      <a:pt x="7" y="70"/>
                      <a:pt x="0" y="61"/>
                      <a:pt x="0" y="46"/>
                    </a:cubicBezTo>
                    <a:cubicBezTo>
                      <a:pt x="0" y="19"/>
                      <a:pt x="15" y="0"/>
                      <a:pt x="41" y="0"/>
                    </a:cubicBezTo>
                    <a:cubicBezTo>
                      <a:pt x="47" y="0"/>
                      <a:pt x="56" y="1"/>
                      <a:pt x="65" y="5"/>
                    </a:cubicBezTo>
                    <a:lnTo>
                      <a:pt x="56" y="56"/>
                    </a:lnTo>
                    <a:close/>
                    <a:moveTo>
                      <a:pt x="48" y="13"/>
                    </a:moveTo>
                    <a:cubicBezTo>
                      <a:pt x="46" y="12"/>
                      <a:pt x="42" y="11"/>
                      <a:pt x="38" y="11"/>
                    </a:cubicBezTo>
                    <a:cubicBezTo>
                      <a:pt x="21" y="11"/>
                      <a:pt x="16" y="32"/>
                      <a:pt x="16" y="44"/>
                    </a:cubicBezTo>
                    <a:cubicBezTo>
                      <a:pt x="16" y="52"/>
                      <a:pt x="18" y="59"/>
                      <a:pt x="27" y="59"/>
                    </a:cubicBezTo>
                    <a:cubicBezTo>
                      <a:pt x="35" y="59"/>
                      <a:pt x="41" y="53"/>
                      <a:pt x="42" y="48"/>
                    </a:cubicBezTo>
                    <a:lnTo>
                      <a:pt x="48" y="1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</p:grpSp>
        <p:pic>
          <p:nvPicPr>
            <p:cNvPr id="1033" name="Picture 519" descr="logoISA"/>
            <p:cNvPicPr>
              <a:picLocks noChangeAspect="1" noChangeArrowheads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873" r="60826"/>
            <a:stretch>
              <a:fillRect/>
            </a:stretch>
          </p:blipFill>
          <p:spPr bwMode="black">
            <a:xfrm>
              <a:off x="411" y="584"/>
              <a:ext cx="549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784" name="Rectangle 520"/>
            <p:cNvSpPr>
              <a:spLocks noChangeArrowheads="1"/>
            </p:cNvSpPr>
            <p:nvPr userDrawn="1"/>
          </p:nvSpPr>
          <p:spPr bwMode="black">
            <a:xfrm>
              <a:off x="906" y="584"/>
              <a:ext cx="95" cy="5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ClrTx/>
                <a:buSzTx/>
                <a:buFontTx/>
                <a:buNone/>
              </a:pPr>
              <a:endParaRPr lang="en-GB" sz="1800">
                <a:solidFill>
                  <a:srgbClr val="30529D"/>
                </a:solidFill>
                <a:effectLst/>
                <a:latin typeface="Trebuchet MS" pitchFamily="34" charset="0"/>
              </a:endParaRPr>
            </a:p>
          </p:txBody>
        </p:sp>
        <p:sp>
          <p:nvSpPr>
            <p:cNvPr id="11789" name="Oval 525"/>
            <p:cNvSpPr>
              <a:spLocks noChangeAspect="1" noChangeArrowheads="1"/>
            </p:cNvSpPr>
            <p:nvPr userDrawn="1"/>
          </p:nvSpPr>
          <p:spPr bwMode="black">
            <a:xfrm>
              <a:off x="412" y="698"/>
              <a:ext cx="132" cy="132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Tx/>
                <a:buSzTx/>
                <a:buFontTx/>
                <a:buNone/>
              </a:pPr>
              <a:endParaRPr lang="en-GB" sz="1800">
                <a:solidFill>
                  <a:srgbClr val="30529D"/>
                </a:solidFill>
                <a:effectLst/>
                <a:latin typeface="Trebuchet MS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0975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transition spd="slow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5pPr>
      <a:lvl6pPr marL="4572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6pPr>
      <a:lvl7pPr marL="9144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7pPr>
      <a:lvl8pPr marL="13716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8pPr>
      <a:lvl9pPr marL="18288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200">
          <a:solidFill>
            <a:srgbClr val="6B7C85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Trebuchet MS" pitchFamily="34" charset="0"/>
        <a:buChar char="–"/>
        <a:defRPr sz="2000">
          <a:solidFill>
            <a:srgbClr val="6B7C85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>
          <a:solidFill>
            <a:srgbClr val="6B7C85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Trebuchet MS" pitchFamily="34" charset="0"/>
        <a:buChar char="–"/>
        <a:defRPr sz="1600">
          <a:solidFill>
            <a:srgbClr val="6B7C85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40" descr="fond simple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436"/>
          <a:stretch>
            <a:fillRect/>
          </a:stretch>
        </p:blipFill>
        <p:spPr bwMode="white">
          <a:xfrm>
            <a:off x="0" y="0"/>
            <a:ext cx="9144000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59" descr="shutterstock_403549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white">
          <a:xfrm>
            <a:off x="0" y="6319838"/>
            <a:ext cx="9140825" cy="23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863725" y="153988"/>
            <a:ext cx="6634163" cy="62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 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8497888" y="6245225"/>
            <a:ext cx="6461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pPr>
              <a:buClrTx/>
              <a:buSzTx/>
              <a:buFontTx/>
              <a:buNone/>
            </a:pPr>
            <a:fld id="{597DBCBC-78C1-4C53-AA17-3C8DC4598479}" type="slidenum">
              <a:rPr lang="fr-FR">
                <a:effectLst/>
                <a:latin typeface="Trebuchet MS" pitchFamily="34" charset="0"/>
              </a:rPr>
              <a:pPr>
                <a:buClrTx/>
                <a:buSzTx/>
                <a:buFontTx/>
                <a:buNone/>
              </a:pPr>
              <a:t>‹#›</a:t>
            </a:fld>
            <a:endParaRPr lang="fr-FR">
              <a:effectLst/>
              <a:latin typeface="Trebuchet MS" pitchFamily="34" charset="0"/>
            </a:endParaRPr>
          </a:p>
        </p:txBody>
      </p:sp>
      <p:sp>
        <p:nvSpPr>
          <p:cNvPr id="3078" name="Rectangle 3"/>
          <p:cNvSpPr>
            <a:spLocks noGrp="1" noChangeArrowheads="1"/>
          </p:cNvSpPr>
          <p:nvPr>
            <p:ph type="body" idx="1"/>
          </p:nvPr>
        </p:nvSpPr>
        <p:spPr bwMode="black">
          <a:xfrm>
            <a:off x="582613" y="1527175"/>
            <a:ext cx="7915275" cy="468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grpSp>
        <p:nvGrpSpPr>
          <p:cNvPr id="3079" name="Group 534"/>
          <p:cNvGrpSpPr>
            <a:grpSpLocks/>
          </p:cNvGrpSpPr>
          <p:nvPr userDrawn="1"/>
        </p:nvGrpSpPr>
        <p:grpSpPr bwMode="auto">
          <a:xfrm>
            <a:off x="649288" y="215900"/>
            <a:ext cx="1106487" cy="1106488"/>
            <a:chOff x="409" y="136"/>
            <a:chExt cx="697" cy="697"/>
          </a:xfrm>
        </p:grpSpPr>
        <p:grpSp>
          <p:nvGrpSpPr>
            <p:cNvPr id="3080" name="Group 506"/>
            <p:cNvGrpSpPr>
              <a:grpSpLocks/>
            </p:cNvGrpSpPr>
            <p:nvPr userDrawn="1"/>
          </p:nvGrpSpPr>
          <p:grpSpPr bwMode="auto">
            <a:xfrm>
              <a:off x="409" y="136"/>
              <a:ext cx="697" cy="697"/>
              <a:chOff x="4190" y="256"/>
              <a:chExt cx="697" cy="697"/>
            </a:xfrm>
          </p:grpSpPr>
          <p:sp>
            <p:nvSpPr>
              <p:cNvPr id="11699" name="Freeform 435"/>
              <p:cNvSpPr>
                <a:spLocks/>
              </p:cNvSpPr>
              <p:nvPr userDrawn="1"/>
            </p:nvSpPr>
            <p:spPr bwMode="black">
              <a:xfrm>
                <a:off x="4252" y="315"/>
                <a:ext cx="432" cy="577"/>
              </a:xfrm>
              <a:custGeom>
                <a:avLst/>
                <a:gdLst/>
                <a:ahLst/>
                <a:cxnLst>
                  <a:cxn ang="0">
                    <a:pos x="127" y="123"/>
                  </a:cxn>
                  <a:cxn ang="0">
                    <a:pos x="123" y="122"/>
                  </a:cxn>
                  <a:cxn ang="0">
                    <a:pos x="107" y="127"/>
                  </a:cxn>
                  <a:cxn ang="0">
                    <a:pos x="79" y="98"/>
                  </a:cxn>
                  <a:cxn ang="0">
                    <a:pos x="90" y="75"/>
                  </a:cxn>
                  <a:cxn ang="0">
                    <a:pos x="91" y="71"/>
                  </a:cxn>
                  <a:cxn ang="0">
                    <a:pos x="38" y="0"/>
                  </a:cxn>
                  <a:cxn ang="0">
                    <a:pos x="33" y="4"/>
                  </a:cxn>
                  <a:cxn ang="0">
                    <a:pos x="85" y="72"/>
                  </a:cxn>
                  <a:cxn ang="0">
                    <a:pos x="73" y="97"/>
                  </a:cxn>
                  <a:cxn ang="0">
                    <a:pos x="12" y="102"/>
                  </a:cxn>
                  <a:cxn ang="0">
                    <a:pos x="13" y="107"/>
                  </a:cxn>
                  <a:cxn ang="0">
                    <a:pos x="73" y="103"/>
                  </a:cxn>
                  <a:cxn ang="0">
                    <a:pos x="85" y="124"/>
                  </a:cxn>
                  <a:cxn ang="0">
                    <a:pos x="0" y="241"/>
                  </a:cxn>
                  <a:cxn ang="0">
                    <a:pos x="4" y="244"/>
                  </a:cxn>
                  <a:cxn ang="0">
                    <a:pos x="90" y="127"/>
                  </a:cxn>
                  <a:cxn ang="0">
                    <a:pos x="107" y="132"/>
                  </a:cxn>
                  <a:cxn ang="0">
                    <a:pos x="123" y="129"/>
                  </a:cxn>
                  <a:cxn ang="0">
                    <a:pos x="178" y="216"/>
                  </a:cxn>
                  <a:cxn ang="0">
                    <a:pos x="183" y="213"/>
                  </a:cxn>
                  <a:cxn ang="0">
                    <a:pos x="127" y="123"/>
                  </a:cxn>
                </a:cxnLst>
                <a:rect l="0" t="0" r="r" b="b"/>
                <a:pathLst>
                  <a:path w="183" h="244">
                    <a:moveTo>
                      <a:pt x="127" y="123"/>
                    </a:moveTo>
                    <a:cubicBezTo>
                      <a:pt x="126" y="122"/>
                      <a:pt x="124" y="122"/>
                      <a:pt x="123" y="122"/>
                    </a:cubicBezTo>
                    <a:cubicBezTo>
                      <a:pt x="118" y="125"/>
                      <a:pt x="113" y="127"/>
                      <a:pt x="107" y="127"/>
                    </a:cubicBezTo>
                    <a:cubicBezTo>
                      <a:pt x="92" y="127"/>
                      <a:pt x="79" y="114"/>
                      <a:pt x="79" y="98"/>
                    </a:cubicBezTo>
                    <a:cubicBezTo>
                      <a:pt x="79" y="89"/>
                      <a:pt x="83" y="81"/>
                      <a:pt x="90" y="75"/>
                    </a:cubicBezTo>
                    <a:cubicBezTo>
                      <a:pt x="91" y="74"/>
                      <a:pt x="92" y="72"/>
                      <a:pt x="91" y="71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33" y="4"/>
                      <a:pt x="33" y="4"/>
                      <a:pt x="33" y="4"/>
                    </a:cubicBezTo>
                    <a:cubicBezTo>
                      <a:pt x="85" y="72"/>
                      <a:pt x="85" y="72"/>
                      <a:pt x="85" y="72"/>
                    </a:cubicBezTo>
                    <a:cubicBezTo>
                      <a:pt x="77" y="79"/>
                      <a:pt x="73" y="88"/>
                      <a:pt x="73" y="97"/>
                    </a:cubicBezTo>
                    <a:cubicBezTo>
                      <a:pt x="12" y="102"/>
                      <a:pt x="12" y="102"/>
                      <a:pt x="12" y="102"/>
                    </a:cubicBezTo>
                    <a:cubicBezTo>
                      <a:pt x="13" y="107"/>
                      <a:pt x="13" y="107"/>
                      <a:pt x="13" y="107"/>
                    </a:cubicBezTo>
                    <a:cubicBezTo>
                      <a:pt x="73" y="103"/>
                      <a:pt x="73" y="103"/>
                      <a:pt x="73" y="103"/>
                    </a:cubicBezTo>
                    <a:cubicBezTo>
                      <a:pt x="75" y="111"/>
                      <a:pt x="79" y="119"/>
                      <a:pt x="85" y="124"/>
                    </a:cubicBezTo>
                    <a:cubicBezTo>
                      <a:pt x="0" y="241"/>
                      <a:pt x="0" y="241"/>
                      <a:pt x="0" y="241"/>
                    </a:cubicBezTo>
                    <a:cubicBezTo>
                      <a:pt x="4" y="244"/>
                      <a:pt x="4" y="244"/>
                      <a:pt x="4" y="244"/>
                    </a:cubicBezTo>
                    <a:cubicBezTo>
                      <a:pt x="90" y="127"/>
                      <a:pt x="90" y="127"/>
                      <a:pt x="90" y="127"/>
                    </a:cubicBezTo>
                    <a:cubicBezTo>
                      <a:pt x="95" y="131"/>
                      <a:pt x="101" y="132"/>
                      <a:pt x="107" y="132"/>
                    </a:cubicBezTo>
                    <a:cubicBezTo>
                      <a:pt x="113" y="132"/>
                      <a:pt x="118" y="131"/>
                      <a:pt x="123" y="129"/>
                    </a:cubicBezTo>
                    <a:cubicBezTo>
                      <a:pt x="178" y="216"/>
                      <a:pt x="178" y="216"/>
                      <a:pt x="178" y="216"/>
                    </a:cubicBezTo>
                    <a:cubicBezTo>
                      <a:pt x="183" y="213"/>
                      <a:pt x="183" y="213"/>
                      <a:pt x="183" y="213"/>
                    </a:cubicBezTo>
                    <a:lnTo>
                      <a:pt x="127" y="12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0" name="Oval 436"/>
              <p:cNvSpPr>
                <a:spLocks noChangeArrowheads="1"/>
              </p:cNvSpPr>
              <p:nvPr userDrawn="1"/>
            </p:nvSpPr>
            <p:spPr bwMode="black">
              <a:xfrm>
                <a:off x="4240" y="521"/>
                <a:ext cx="82" cy="82"/>
              </a:xfrm>
              <a:prstGeom prst="ellipse">
                <a:avLst/>
              </a:prstGeom>
              <a:solidFill>
                <a:srgbClr val="FBBA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1" name="Oval 437"/>
              <p:cNvSpPr>
                <a:spLocks noChangeArrowheads="1"/>
              </p:cNvSpPr>
              <p:nvPr userDrawn="1"/>
            </p:nvSpPr>
            <p:spPr bwMode="black">
              <a:xfrm>
                <a:off x="4240" y="521"/>
                <a:ext cx="82" cy="82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2" name="Oval 438"/>
              <p:cNvSpPr>
                <a:spLocks noChangeArrowheads="1"/>
              </p:cNvSpPr>
              <p:nvPr userDrawn="1"/>
            </p:nvSpPr>
            <p:spPr bwMode="black">
              <a:xfrm>
                <a:off x="4190" y="821"/>
                <a:ext cx="132" cy="132"/>
              </a:xfrm>
              <a:prstGeom prst="ellipse">
                <a:avLst/>
              </a:prstGeom>
              <a:solidFill>
                <a:srgbClr val="009FE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3" name="Oval 439"/>
              <p:cNvSpPr>
                <a:spLocks noChangeArrowheads="1"/>
              </p:cNvSpPr>
              <p:nvPr userDrawn="1"/>
            </p:nvSpPr>
            <p:spPr bwMode="black">
              <a:xfrm>
                <a:off x="4190" y="821"/>
                <a:ext cx="132" cy="132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4" name="Oval 440"/>
              <p:cNvSpPr>
                <a:spLocks noChangeArrowheads="1"/>
              </p:cNvSpPr>
              <p:nvPr userDrawn="1"/>
            </p:nvSpPr>
            <p:spPr bwMode="black">
              <a:xfrm>
                <a:off x="4273" y="256"/>
                <a:ext cx="125" cy="127"/>
              </a:xfrm>
              <a:prstGeom prst="ellipse">
                <a:avLst/>
              </a:prstGeom>
              <a:solidFill>
                <a:srgbClr val="2FAC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5" name="Oval 441"/>
              <p:cNvSpPr>
                <a:spLocks noChangeArrowheads="1"/>
              </p:cNvSpPr>
              <p:nvPr userDrawn="1"/>
            </p:nvSpPr>
            <p:spPr bwMode="black">
              <a:xfrm>
                <a:off x="4273" y="256"/>
                <a:ext cx="125" cy="127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6" name="Oval 442"/>
              <p:cNvSpPr>
                <a:spLocks noChangeArrowheads="1"/>
              </p:cNvSpPr>
              <p:nvPr userDrawn="1"/>
            </p:nvSpPr>
            <p:spPr bwMode="black">
              <a:xfrm>
                <a:off x="4634" y="778"/>
                <a:ext cx="85" cy="88"/>
              </a:xfrm>
              <a:prstGeom prst="ellipse">
                <a:avLst/>
              </a:prstGeom>
              <a:solidFill>
                <a:srgbClr val="F187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7" name="Oval 443"/>
              <p:cNvSpPr>
                <a:spLocks noChangeArrowheads="1"/>
              </p:cNvSpPr>
              <p:nvPr userDrawn="1"/>
            </p:nvSpPr>
            <p:spPr bwMode="black">
              <a:xfrm>
                <a:off x="4634" y="778"/>
                <a:ext cx="85" cy="88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8" name="Freeform 444"/>
              <p:cNvSpPr>
                <a:spLocks/>
              </p:cNvSpPr>
              <p:nvPr userDrawn="1"/>
            </p:nvSpPr>
            <p:spPr bwMode="black">
              <a:xfrm>
                <a:off x="4533" y="272"/>
                <a:ext cx="63" cy="64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14" y="0"/>
                  </a:cxn>
                  <a:cxn ang="0">
                    <a:pos x="27" y="13"/>
                  </a:cxn>
                  <a:cxn ang="0">
                    <a:pos x="14" y="27"/>
                  </a:cxn>
                  <a:cxn ang="0">
                    <a:pos x="0" y="13"/>
                  </a:cxn>
                </a:cxnLst>
                <a:rect l="0" t="0" r="r" b="b"/>
                <a:pathLst>
                  <a:path w="27" h="27">
                    <a:moveTo>
                      <a:pt x="0" y="13"/>
                    </a:moveTo>
                    <a:cubicBezTo>
                      <a:pt x="0" y="6"/>
                      <a:pt x="6" y="0"/>
                      <a:pt x="14" y="0"/>
                    </a:cubicBezTo>
                    <a:cubicBezTo>
                      <a:pt x="22" y="0"/>
                      <a:pt x="27" y="5"/>
                      <a:pt x="27" y="13"/>
                    </a:cubicBezTo>
                    <a:cubicBezTo>
                      <a:pt x="27" y="21"/>
                      <a:pt x="21" y="27"/>
                      <a:pt x="14" y="27"/>
                    </a:cubicBezTo>
                    <a:cubicBezTo>
                      <a:pt x="6" y="27"/>
                      <a:pt x="0" y="21"/>
                      <a:pt x="0" y="13"/>
                    </a:cubicBezTo>
                  </a:path>
                </a:pathLst>
              </a:custGeom>
              <a:solidFill>
                <a:srgbClr val="2F52A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9" name="Freeform 445"/>
              <p:cNvSpPr>
                <a:spLocks/>
              </p:cNvSpPr>
              <p:nvPr userDrawn="1"/>
            </p:nvSpPr>
            <p:spPr bwMode="black">
              <a:xfrm>
                <a:off x="4533" y="272"/>
                <a:ext cx="63" cy="64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14" y="0"/>
                  </a:cxn>
                  <a:cxn ang="0">
                    <a:pos x="27" y="13"/>
                  </a:cxn>
                  <a:cxn ang="0">
                    <a:pos x="14" y="27"/>
                  </a:cxn>
                  <a:cxn ang="0">
                    <a:pos x="0" y="13"/>
                  </a:cxn>
                </a:cxnLst>
                <a:rect l="0" t="0" r="r" b="b"/>
                <a:pathLst>
                  <a:path w="27" h="27">
                    <a:moveTo>
                      <a:pt x="0" y="13"/>
                    </a:moveTo>
                    <a:cubicBezTo>
                      <a:pt x="0" y="6"/>
                      <a:pt x="6" y="0"/>
                      <a:pt x="14" y="0"/>
                    </a:cubicBezTo>
                    <a:cubicBezTo>
                      <a:pt x="22" y="0"/>
                      <a:pt x="27" y="5"/>
                      <a:pt x="27" y="13"/>
                    </a:cubicBezTo>
                    <a:cubicBezTo>
                      <a:pt x="27" y="21"/>
                      <a:pt x="21" y="27"/>
                      <a:pt x="14" y="27"/>
                    </a:cubicBezTo>
                    <a:cubicBezTo>
                      <a:pt x="6" y="27"/>
                      <a:pt x="0" y="21"/>
                      <a:pt x="0" y="13"/>
                    </a:cubicBezTo>
                  </a:path>
                </a:pathLst>
              </a:custGeom>
              <a:noFill/>
              <a:ln w="1905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67" name="Freeform 503"/>
              <p:cNvSpPr>
                <a:spLocks/>
              </p:cNvSpPr>
              <p:nvPr userDrawn="1"/>
            </p:nvSpPr>
            <p:spPr bwMode="black">
              <a:xfrm>
                <a:off x="4509" y="379"/>
                <a:ext cx="64" cy="158"/>
              </a:xfrm>
              <a:custGeom>
                <a:avLst/>
                <a:gdLst/>
                <a:ahLst/>
                <a:cxnLst>
                  <a:cxn ang="0">
                    <a:pos x="0" y="158"/>
                  </a:cxn>
                  <a:cxn ang="0">
                    <a:pos x="26" y="0"/>
                  </a:cxn>
                  <a:cxn ang="0">
                    <a:pos x="64" y="0"/>
                  </a:cxn>
                  <a:cxn ang="0">
                    <a:pos x="38" y="158"/>
                  </a:cxn>
                  <a:cxn ang="0">
                    <a:pos x="0" y="158"/>
                  </a:cxn>
                </a:cxnLst>
                <a:rect l="0" t="0" r="r" b="b"/>
                <a:pathLst>
                  <a:path w="64" h="158">
                    <a:moveTo>
                      <a:pt x="0" y="158"/>
                    </a:moveTo>
                    <a:lnTo>
                      <a:pt x="26" y="0"/>
                    </a:lnTo>
                    <a:lnTo>
                      <a:pt x="64" y="0"/>
                    </a:lnTo>
                    <a:lnTo>
                      <a:pt x="38" y="158"/>
                    </a:lnTo>
                    <a:lnTo>
                      <a:pt x="0" y="15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68" name="Freeform 504"/>
              <p:cNvSpPr>
                <a:spLocks/>
              </p:cNvSpPr>
              <p:nvPr userDrawn="1"/>
            </p:nvSpPr>
            <p:spPr bwMode="black">
              <a:xfrm>
                <a:off x="4582" y="374"/>
                <a:ext cx="137" cy="168"/>
              </a:xfrm>
              <a:custGeom>
                <a:avLst/>
                <a:gdLst/>
                <a:ahLst/>
                <a:cxnLst>
                  <a:cxn ang="0">
                    <a:pos x="6" y="53"/>
                  </a:cxn>
                  <a:cxn ang="0">
                    <a:pos x="24" y="59"/>
                  </a:cxn>
                  <a:cxn ang="0">
                    <a:pos x="36" y="50"/>
                  </a:cxn>
                  <a:cxn ang="0">
                    <a:pos x="25" y="40"/>
                  </a:cxn>
                  <a:cxn ang="0">
                    <a:pos x="8" y="22"/>
                  </a:cxn>
                  <a:cxn ang="0">
                    <a:pos x="34" y="0"/>
                  </a:cxn>
                  <a:cxn ang="0">
                    <a:pos x="58" y="10"/>
                  </a:cxn>
                  <a:cxn ang="0">
                    <a:pos x="49" y="18"/>
                  </a:cxn>
                  <a:cxn ang="0">
                    <a:pos x="34" y="11"/>
                  </a:cxn>
                  <a:cxn ang="0">
                    <a:pos x="24" y="20"/>
                  </a:cxn>
                  <a:cxn ang="0">
                    <a:pos x="37" y="30"/>
                  </a:cxn>
                  <a:cxn ang="0">
                    <a:pos x="52" y="48"/>
                  </a:cxn>
                  <a:cxn ang="0">
                    <a:pos x="24" y="71"/>
                  </a:cxn>
                  <a:cxn ang="0">
                    <a:pos x="0" y="63"/>
                  </a:cxn>
                  <a:cxn ang="0">
                    <a:pos x="6" y="53"/>
                  </a:cxn>
                </a:cxnLst>
                <a:rect l="0" t="0" r="r" b="b"/>
                <a:pathLst>
                  <a:path w="58" h="71">
                    <a:moveTo>
                      <a:pt x="6" y="53"/>
                    </a:moveTo>
                    <a:cubicBezTo>
                      <a:pt x="10" y="55"/>
                      <a:pt x="17" y="59"/>
                      <a:pt x="24" y="59"/>
                    </a:cubicBezTo>
                    <a:cubicBezTo>
                      <a:pt x="31" y="59"/>
                      <a:pt x="36" y="56"/>
                      <a:pt x="36" y="50"/>
                    </a:cubicBezTo>
                    <a:cubicBezTo>
                      <a:pt x="36" y="45"/>
                      <a:pt x="30" y="43"/>
                      <a:pt x="25" y="40"/>
                    </a:cubicBezTo>
                    <a:cubicBezTo>
                      <a:pt x="17" y="37"/>
                      <a:pt x="8" y="34"/>
                      <a:pt x="8" y="22"/>
                    </a:cubicBezTo>
                    <a:cubicBezTo>
                      <a:pt x="8" y="7"/>
                      <a:pt x="20" y="0"/>
                      <a:pt x="34" y="0"/>
                    </a:cubicBezTo>
                    <a:cubicBezTo>
                      <a:pt x="44" y="0"/>
                      <a:pt x="54" y="4"/>
                      <a:pt x="58" y="10"/>
                    </a:cubicBezTo>
                    <a:cubicBezTo>
                      <a:pt x="49" y="18"/>
                      <a:pt x="49" y="18"/>
                      <a:pt x="49" y="18"/>
                    </a:cubicBezTo>
                    <a:cubicBezTo>
                      <a:pt x="45" y="14"/>
                      <a:pt x="40" y="11"/>
                      <a:pt x="34" y="11"/>
                    </a:cubicBezTo>
                    <a:cubicBezTo>
                      <a:pt x="29" y="11"/>
                      <a:pt x="24" y="14"/>
                      <a:pt x="24" y="20"/>
                    </a:cubicBezTo>
                    <a:cubicBezTo>
                      <a:pt x="24" y="26"/>
                      <a:pt x="30" y="27"/>
                      <a:pt x="37" y="30"/>
                    </a:cubicBezTo>
                    <a:cubicBezTo>
                      <a:pt x="44" y="33"/>
                      <a:pt x="52" y="38"/>
                      <a:pt x="52" y="48"/>
                    </a:cubicBezTo>
                    <a:cubicBezTo>
                      <a:pt x="52" y="63"/>
                      <a:pt x="41" y="71"/>
                      <a:pt x="24" y="71"/>
                    </a:cubicBezTo>
                    <a:cubicBezTo>
                      <a:pt x="12" y="71"/>
                      <a:pt x="3" y="66"/>
                      <a:pt x="0" y="63"/>
                    </a:cubicBezTo>
                    <a:lnTo>
                      <a:pt x="6" y="5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69" name="Freeform 505"/>
              <p:cNvSpPr>
                <a:spLocks noEditPoints="1"/>
              </p:cNvSpPr>
              <p:nvPr userDrawn="1"/>
            </p:nvSpPr>
            <p:spPr bwMode="black">
              <a:xfrm>
                <a:off x="4734" y="374"/>
                <a:ext cx="153" cy="165"/>
              </a:xfrm>
              <a:custGeom>
                <a:avLst/>
                <a:gdLst/>
                <a:ahLst/>
                <a:cxnLst>
                  <a:cxn ang="0">
                    <a:pos x="56" y="56"/>
                  </a:cxn>
                  <a:cxn ang="0">
                    <a:pos x="55" y="69"/>
                  </a:cxn>
                  <a:cxn ang="0">
                    <a:pos x="41" y="69"/>
                  </a:cxn>
                  <a:cxn ang="0">
                    <a:pos x="42" y="62"/>
                  </a:cxn>
                  <a:cxn ang="0">
                    <a:pos x="41" y="61"/>
                  </a:cxn>
                  <a:cxn ang="0">
                    <a:pos x="21" y="70"/>
                  </a:cxn>
                  <a:cxn ang="0">
                    <a:pos x="0" y="46"/>
                  </a:cxn>
                  <a:cxn ang="0">
                    <a:pos x="41" y="0"/>
                  </a:cxn>
                  <a:cxn ang="0">
                    <a:pos x="65" y="5"/>
                  </a:cxn>
                  <a:cxn ang="0">
                    <a:pos x="56" y="56"/>
                  </a:cxn>
                  <a:cxn ang="0">
                    <a:pos x="48" y="13"/>
                  </a:cxn>
                  <a:cxn ang="0">
                    <a:pos x="38" y="11"/>
                  </a:cxn>
                  <a:cxn ang="0">
                    <a:pos x="16" y="44"/>
                  </a:cxn>
                  <a:cxn ang="0">
                    <a:pos x="27" y="59"/>
                  </a:cxn>
                  <a:cxn ang="0">
                    <a:pos x="42" y="48"/>
                  </a:cxn>
                  <a:cxn ang="0">
                    <a:pos x="48" y="13"/>
                  </a:cxn>
                </a:cxnLst>
                <a:rect l="0" t="0" r="r" b="b"/>
                <a:pathLst>
                  <a:path w="65" h="70">
                    <a:moveTo>
                      <a:pt x="56" y="56"/>
                    </a:moveTo>
                    <a:cubicBezTo>
                      <a:pt x="55" y="69"/>
                      <a:pt x="55" y="69"/>
                      <a:pt x="55" y="69"/>
                    </a:cubicBezTo>
                    <a:cubicBezTo>
                      <a:pt x="41" y="69"/>
                      <a:pt x="41" y="69"/>
                      <a:pt x="41" y="69"/>
                    </a:cubicBezTo>
                    <a:cubicBezTo>
                      <a:pt x="42" y="62"/>
                      <a:pt x="42" y="62"/>
                      <a:pt x="42" y="62"/>
                    </a:cubicBezTo>
                    <a:cubicBezTo>
                      <a:pt x="41" y="62"/>
                      <a:pt x="41" y="61"/>
                      <a:pt x="41" y="61"/>
                    </a:cubicBezTo>
                    <a:cubicBezTo>
                      <a:pt x="36" y="68"/>
                      <a:pt x="30" y="70"/>
                      <a:pt x="21" y="70"/>
                    </a:cubicBezTo>
                    <a:cubicBezTo>
                      <a:pt x="7" y="70"/>
                      <a:pt x="0" y="61"/>
                      <a:pt x="0" y="46"/>
                    </a:cubicBezTo>
                    <a:cubicBezTo>
                      <a:pt x="0" y="19"/>
                      <a:pt x="15" y="0"/>
                      <a:pt x="41" y="0"/>
                    </a:cubicBezTo>
                    <a:cubicBezTo>
                      <a:pt x="47" y="0"/>
                      <a:pt x="56" y="1"/>
                      <a:pt x="65" y="5"/>
                    </a:cubicBezTo>
                    <a:lnTo>
                      <a:pt x="56" y="56"/>
                    </a:lnTo>
                    <a:close/>
                    <a:moveTo>
                      <a:pt x="48" y="13"/>
                    </a:moveTo>
                    <a:cubicBezTo>
                      <a:pt x="46" y="12"/>
                      <a:pt x="42" y="11"/>
                      <a:pt x="38" y="11"/>
                    </a:cubicBezTo>
                    <a:cubicBezTo>
                      <a:pt x="21" y="11"/>
                      <a:pt x="16" y="32"/>
                      <a:pt x="16" y="44"/>
                    </a:cubicBezTo>
                    <a:cubicBezTo>
                      <a:pt x="16" y="52"/>
                      <a:pt x="18" y="59"/>
                      <a:pt x="27" y="59"/>
                    </a:cubicBezTo>
                    <a:cubicBezTo>
                      <a:pt x="35" y="59"/>
                      <a:pt x="41" y="53"/>
                      <a:pt x="42" y="48"/>
                    </a:cubicBezTo>
                    <a:lnTo>
                      <a:pt x="48" y="1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</p:grpSp>
        <p:pic>
          <p:nvPicPr>
            <p:cNvPr id="3081" name="Picture 519" descr="logoISA"/>
            <p:cNvPicPr>
              <a:picLocks noChangeAspect="1" noChangeArrowheads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873" r="60826"/>
            <a:stretch>
              <a:fillRect/>
            </a:stretch>
          </p:blipFill>
          <p:spPr bwMode="black">
            <a:xfrm>
              <a:off x="411" y="584"/>
              <a:ext cx="549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784" name="Rectangle 520"/>
            <p:cNvSpPr>
              <a:spLocks noChangeArrowheads="1"/>
            </p:cNvSpPr>
            <p:nvPr userDrawn="1"/>
          </p:nvSpPr>
          <p:spPr bwMode="black">
            <a:xfrm>
              <a:off x="906" y="584"/>
              <a:ext cx="95" cy="5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ClrTx/>
                <a:buSzTx/>
                <a:buFontTx/>
                <a:buNone/>
              </a:pPr>
              <a:endParaRPr lang="en-GB" sz="1800">
                <a:solidFill>
                  <a:srgbClr val="30529D"/>
                </a:solidFill>
                <a:effectLst/>
                <a:latin typeface="Trebuchet MS" pitchFamily="34" charset="0"/>
              </a:endParaRPr>
            </a:p>
          </p:txBody>
        </p:sp>
        <p:sp>
          <p:nvSpPr>
            <p:cNvPr id="11789" name="Oval 525"/>
            <p:cNvSpPr>
              <a:spLocks noChangeAspect="1" noChangeArrowheads="1"/>
            </p:cNvSpPr>
            <p:nvPr userDrawn="1"/>
          </p:nvSpPr>
          <p:spPr bwMode="black">
            <a:xfrm>
              <a:off x="412" y="698"/>
              <a:ext cx="132" cy="132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Tx/>
                <a:buSzTx/>
                <a:buFontTx/>
                <a:buNone/>
              </a:pPr>
              <a:endParaRPr lang="en-GB" sz="1800">
                <a:solidFill>
                  <a:srgbClr val="30529D"/>
                </a:solidFill>
                <a:effectLst/>
                <a:latin typeface="Trebuchet MS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30949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</p:sldLayoutIdLst>
  <p:transition spd="slow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5pPr>
      <a:lvl6pPr marL="4572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6pPr>
      <a:lvl7pPr marL="9144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7pPr>
      <a:lvl8pPr marL="13716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8pPr>
      <a:lvl9pPr marL="18288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200">
          <a:solidFill>
            <a:srgbClr val="6B7C85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Trebuchet MS" pitchFamily="34" charset="0"/>
        <a:buChar char="–"/>
        <a:defRPr sz="2000">
          <a:solidFill>
            <a:srgbClr val="6B7C85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>
          <a:solidFill>
            <a:srgbClr val="6B7C85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Trebuchet MS" pitchFamily="34" charset="0"/>
        <a:buChar char="–"/>
        <a:defRPr sz="1600">
          <a:solidFill>
            <a:srgbClr val="6B7C85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ihe.net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9"/>
          <p:cNvSpPr>
            <a:spLocks noGrp="1" noChangeArrowheads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89363E5-A26A-4C8E-AE88-7EEA1C5FF457}" type="slidenum">
              <a:rPr lang="en-US" altLang="ja-JP" sz="1600">
                <a:ea typeface="ＭＳ Ｐゴシック"/>
                <a:cs typeface="ＭＳ Ｐゴシック"/>
              </a:rPr>
              <a:pPr eaLnBrk="1" hangingPunct="1"/>
              <a:t>1</a:t>
            </a:fld>
            <a:endParaRPr lang="en-US" altLang="ja-JP" sz="1600">
              <a:ea typeface="ＭＳ Ｐゴシック"/>
              <a:cs typeface="ＭＳ Ｐゴシック"/>
            </a:endParaRPr>
          </a:p>
        </p:txBody>
      </p:sp>
      <p:sp>
        <p:nvSpPr>
          <p:cNvPr id="5" name="Rectangle 1026"/>
          <p:cNvSpPr txBox="1">
            <a:spLocks noChangeArrowheads="1"/>
          </p:cNvSpPr>
          <p:nvPr/>
        </p:nvSpPr>
        <p:spPr bwMode="auto">
          <a:xfrm>
            <a:off x="685800" y="2057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656492" y="1143000"/>
            <a:ext cx="7772400" cy="1485900"/>
          </a:xfrm>
        </p:spPr>
        <p:txBody>
          <a:bodyPr/>
          <a:lstStyle/>
          <a:p>
            <a:r>
              <a:rPr lang="en-US" sz="3600" dirty="0" smtClean="0"/>
              <a:t>Quick Update on </a:t>
            </a:r>
            <a:br>
              <a:rPr lang="en-US" sz="3600" dirty="0" smtClean="0"/>
            </a:br>
            <a:r>
              <a:rPr lang="en-US" sz="3600" dirty="0" smtClean="0"/>
              <a:t>IHE Intl and Europe Developments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>
          <a:xfrm>
            <a:off x="688258" y="3886200"/>
            <a:ext cx="7924800" cy="1905000"/>
          </a:xfrm>
        </p:spPr>
        <p:txBody>
          <a:bodyPr/>
          <a:lstStyle/>
          <a:p>
            <a:pPr algn="ctr"/>
            <a:r>
              <a:rPr lang="en-US" sz="3600" b="0" dirty="0" smtClean="0"/>
              <a:t>IHE-Europe</a:t>
            </a:r>
          </a:p>
          <a:p>
            <a:pPr algn="ctr"/>
            <a:r>
              <a:rPr lang="en-US" b="0" dirty="0" smtClean="0"/>
              <a:t>Charles Parisot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 Infrastructure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Profile in </a:t>
            </a:r>
            <a:r>
              <a:rPr lang="en-US" smtClean="0"/>
              <a:t>Mobile/REST </a:t>
            </a:r>
            <a:r>
              <a:rPr lang="en-US" smtClean="0"/>
              <a:t>developed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PDQm</a:t>
            </a:r>
            <a:endParaRPr lang="en-US" dirty="0" smtClean="0"/>
          </a:p>
          <a:p>
            <a:pPr lvl="1"/>
            <a:r>
              <a:rPr lang="en-US" dirty="0" smtClean="0"/>
              <a:t>IUA</a:t>
            </a:r>
          </a:p>
          <a:p>
            <a:pPr lvl="1"/>
            <a:r>
              <a:rPr lang="en-US" dirty="0" smtClean="0"/>
              <a:t>MHD (second release adjusted on FHIR DSTU)</a:t>
            </a:r>
          </a:p>
          <a:p>
            <a:r>
              <a:rPr lang="en-US" dirty="0" smtClean="0"/>
              <a:t>REST strategy: a progressive extension:</a:t>
            </a:r>
          </a:p>
          <a:p>
            <a:pPr lvl="1"/>
            <a:r>
              <a:rPr lang="en-US" dirty="0" smtClean="0"/>
              <a:t>HL7 FHIR DTSU still in flux</a:t>
            </a:r>
          </a:p>
          <a:p>
            <a:pPr lvl="1"/>
            <a:r>
              <a:rPr lang="en-US" dirty="0" smtClean="0"/>
              <a:t>Add to existing (e.g. XDS &amp; MHD)</a:t>
            </a:r>
          </a:p>
          <a:p>
            <a:pPr lvl="1"/>
            <a:r>
              <a:rPr lang="en-US" dirty="0" smtClean="0"/>
              <a:t>Avoid content disruption; MHD + CDA content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AFADEE-D761-4352-AD57-B65C05177F1D}" type="slidenum">
              <a:rPr lang="en-US" altLang="ja-JP" smtClean="0"/>
              <a:pPr>
                <a:defRPr/>
              </a:pPr>
              <a:t>2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76358725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"/>
            <a:ext cx="9144000" cy="863600"/>
          </a:xfrm>
        </p:spPr>
        <p:txBody>
          <a:bodyPr/>
          <a:lstStyle/>
          <a:p>
            <a:r>
              <a:rPr lang="en-US" sz="3200" dirty="0" smtClean="0"/>
              <a:t>Large set of proposals for ITI PCC, QRPH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001000" cy="3810000"/>
          </a:xfrm>
        </p:spPr>
        <p:txBody>
          <a:bodyPr/>
          <a:lstStyle/>
          <a:p>
            <a:r>
              <a:rPr lang="en-US" dirty="0" smtClean="0"/>
              <a:t>On-going review (may attend by </a:t>
            </a:r>
            <a:r>
              <a:rPr lang="en-US" dirty="0" err="1" smtClean="0"/>
              <a:t>webex</a:t>
            </a:r>
            <a:r>
              <a:rPr lang="en-US" dirty="0" smtClean="0"/>
              <a:t>)</a:t>
            </a:r>
          </a:p>
          <a:p>
            <a:r>
              <a:rPr lang="en-US" dirty="0" smtClean="0"/>
              <a:t>Planning Committee select short list by October 23-24</a:t>
            </a:r>
          </a:p>
          <a:p>
            <a:r>
              <a:rPr lang="en-US" dirty="0" smtClean="0"/>
              <a:t>Technical Committees evaluates on Nov 12-13</a:t>
            </a:r>
          </a:p>
          <a:p>
            <a:r>
              <a:rPr lang="en-US" dirty="0" smtClean="0"/>
              <a:t>Chosen new Profile development starts in December, until July 2015.  Meeting in Paris Feb 2015)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AFADEE-D761-4352-AD57-B65C05177F1D}" type="slidenum">
              <a:rPr lang="en-US" altLang="ja-JP" smtClean="0"/>
              <a:pPr>
                <a:defRPr/>
              </a:pPr>
              <a:t>3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56877908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IHE Europe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8077200" cy="4114800"/>
          </a:xfrm>
        </p:spPr>
        <p:txBody>
          <a:bodyPr/>
          <a:lstStyle/>
          <a:p>
            <a:r>
              <a:rPr lang="en-US" dirty="0" smtClean="0"/>
              <a:t>Growth of IHE Services</a:t>
            </a:r>
          </a:p>
          <a:p>
            <a:pPr lvl="1"/>
            <a:r>
              <a:rPr lang="en-US" dirty="0" smtClean="0"/>
              <a:t>New customers/users</a:t>
            </a:r>
          </a:p>
          <a:p>
            <a:pPr lvl="1"/>
            <a:r>
              <a:rPr lang="en-US" dirty="0" smtClean="0"/>
              <a:t>Investments in operationalizing use of Gazelle for national projects</a:t>
            </a:r>
          </a:p>
          <a:p>
            <a:r>
              <a:rPr lang="en-US" dirty="0" smtClean="0"/>
              <a:t>Announcement on Gazelle </a:t>
            </a:r>
            <a:r>
              <a:rPr lang="en-US" dirty="0" err="1" smtClean="0"/>
              <a:t>ObjectsChecker</a:t>
            </a:r>
            <a:endParaRPr lang="en-US" dirty="0" smtClean="0"/>
          </a:p>
          <a:p>
            <a:pPr lvl="1"/>
            <a:r>
              <a:rPr lang="en-US" dirty="0" smtClean="0"/>
              <a:t>The next generation of CDA, DICOM, HL7 test tool</a:t>
            </a:r>
          </a:p>
          <a:p>
            <a:pPr lvl="1"/>
            <a:r>
              <a:rPr lang="en-US" dirty="0" smtClean="0"/>
              <a:t>Use input from CDA specification tools (e.g. Art-Décor)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AFADEE-D761-4352-AD57-B65C05177F1D}" type="slidenum">
              <a:rPr lang="en-US" altLang="ja-JP" smtClean="0"/>
              <a:pPr>
                <a:defRPr/>
              </a:pPr>
              <a:t>4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42069970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スライド番号プレースホルダ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614CBB8-8587-494D-BB82-4CA996032A25}" type="slidenum">
              <a:rPr lang="en-US" altLang="ja-JP" sz="1600">
                <a:solidFill>
                  <a:schemeClr val="bg2"/>
                </a:solidFill>
                <a:latin typeface="Times New Roman" pitchFamily="18" charset="0"/>
                <a:ea typeface="ＭＳ Ｐゴシック"/>
                <a:cs typeface="ＭＳ Ｐゴシック"/>
              </a:rPr>
              <a:pPr eaLnBrk="1" hangingPunct="1"/>
              <a:t>5</a:t>
            </a:fld>
            <a:endParaRPr lang="en-US" altLang="ja-JP" sz="1600">
              <a:solidFill>
                <a:schemeClr val="bg2"/>
              </a:solidFill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884738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88900" y="1676400"/>
            <a:ext cx="8991600" cy="3124200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spcBef>
                <a:spcPct val="30000"/>
              </a:spcBef>
              <a:buFont typeface="Wingdings" pitchFamily="2" charset="2"/>
              <a:buNone/>
              <a:defRPr/>
            </a:pPr>
            <a:r>
              <a:rPr lang="en-US" altLang="ja-JP" smtClean="0">
                <a:latin typeface="+mn-lt"/>
                <a:ea typeface="ＭＳ Ｐゴシック" charset="-128"/>
              </a:rPr>
              <a:t>Providers and Vendors</a:t>
            </a:r>
          </a:p>
          <a:p>
            <a:pPr marL="0" indent="0" algn="ctr" eaLnBrk="1" hangingPunct="1">
              <a:lnSpc>
                <a:spcPct val="90000"/>
              </a:lnSpc>
              <a:spcBef>
                <a:spcPct val="30000"/>
              </a:spcBef>
              <a:buFont typeface="Wingdings" pitchFamily="2" charset="2"/>
              <a:buNone/>
              <a:defRPr/>
            </a:pPr>
            <a:r>
              <a:rPr lang="en-US" altLang="ja-JP" smtClean="0">
                <a:latin typeface="+mn-lt"/>
                <a:ea typeface="ＭＳ Ｐゴシック" charset="-128"/>
              </a:rPr>
              <a:t>Working Together to Deliver</a:t>
            </a:r>
          </a:p>
          <a:p>
            <a:pPr marL="0" indent="0" algn="ctr" eaLnBrk="1" hangingPunct="1">
              <a:lnSpc>
                <a:spcPct val="90000"/>
              </a:lnSpc>
              <a:spcBef>
                <a:spcPct val="30000"/>
              </a:spcBef>
              <a:buFont typeface="Wingdings" pitchFamily="2" charset="2"/>
              <a:buNone/>
              <a:defRPr/>
            </a:pPr>
            <a:r>
              <a:rPr lang="en-US" altLang="ja-JP" smtClean="0">
                <a:latin typeface="+mn-lt"/>
                <a:ea typeface="ＭＳ Ｐゴシック" charset="-128"/>
              </a:rPr>
              <a:t>Interoperable Health Information Systems</a:t>
            </a:r>
          </a:p>
          <a:p>
            <a:pPr marL="0" indent="0" algn="ctr" eaLnBrk="1" hangingPunct="1">
              <a:lnSpc>
                <a:spcPct val="90000"/>
              </a:lnSpc>
              <a:spcBef>
                <a:spcPct val="30000"/>
              </a:spcBef>
              <a:buFont typeface="Wingdings" pitchFamily="2" charset="2"/>
              <a:buNone/>
              <a:defRPr/>
            </a:pPr>
            <a:r>
              <a:rPr lang="en-US" altLang="ja-JP" smtClean="0">
                <a:latin typeface="+mn-lt"/>
                <a:ea typeface="ＭＳ Ｐゴシック" charset="-128"/>
              </a:rPr>
              <a:t>in the Enterprise</a:t>
            </a:r>
          </a:p>
          <a:p>
            <a:pPr marL="0" indent="0" algn="ctr" eaLnBrk="1" hangingPunct="1">
              <a:lnSpc>
                <a:spcPct val="90000"/>
              </a:lnSpc>
              <a:spcBef>
                <a:spcPct val="30000"/>
              </a:spcBef>
              <a:buFont typeface="Wingdings" pitchFamily="2" charset="2"/>
              <a:buNone/>
              <a:defRPr/>
            </a:pPr>
            <a:r>
              <a:rPr lang="en-US" altLang="ja-JP" smtClean="0">
                <a:latin typeface="+mn-lt"/>
                <a:ea typeface="ＭＳ Ｐゴシック" charset="-128"/>
              </a:rPr>
              <a:t>and Across Care Settings</a:t>
            </a:r>
          </a:p>
        </p:txBody>
      </p:sp>
      <p:pic>
        <p:nvPicPr>
          <p:cNvPr id="109572" name="Picture 3" descr="ihe logo-with-TM-transparent-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0"/>
            <a:ext cx="152400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4740" name="Text Box 4"/>
          <p:cNvSpPr txBox="1">
            <a:spLocks noChangeArrowheads="1"/>
          </p:cNvSpPr>
          <p:nvPr/>
        </p:nvSpPr>
        <p:spPr bwMode="auto">
          <a:xfrm>
            <a:off x="1752600" y="5334000"/>
            <a:ext cx="5638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fr-FR" altLang="ja-JP" sz="2800" b="1" smtClean="0">
                <a:effectLst>
                  <a:outerShdw blurRad="38100" dist="38100" dir="2700000" algn="tl">
                    <a:srgbClr val="000000"/>
                  </a:outerShdw>
                </a:effectLst>
                <a:ea typeface="MS PGothic" pitchFamily="34" charset="-128"/>
                <a:hlinkClick r:id="rId4"/>
              </a:rPr>
              <a:t>http://www.ihe.net</a:t>
            </a:r>
            <a:endParaRPr lang="en-US" altLang="ja-JP" sz="2800" b="1" smtClean="0">
              <a:effectLst>
                <a:outerShdw blurRad="38100" dist="38100" dir="2700000" algn="tl">
                  <a:srgbClr val="000000"/>
                </a:outerShdw>
              </a:effectLst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3160802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9"/>
          <p:cNvSpPr>
            <a:spLocks noGrp="1" noChangeArrowheads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13031D4-3424-462E-8937-8F67CB31023E}" type="slidenum">
              <a:rPr lang="en-US" altLang="ja-JP" sz="1600">
                <a:ea typeface="ＭＳ Ｐゴシック"/>
                <a:cs typeface="ＭＳ Ｐゴシック"/>
              </a:rPr>
              <a:pPr eaLnBrk="1" hangingPunct="1"/>
              <a:t>6</a:t>
            </a:fld>
            <a:endParaRPr lang="en-US" altLang="ja-JP" sz="1600">
              <a:ea typeface="ＭＳ Ｐゴシック"/>
              <a:cs typeface="ＭＳ Ｐゴシック"/>
            </a:endParaRPr>
          </a:p>
        </p:txBody>
      </p:sp>
      <p:pic>
        <p:nvPicPr>
          <p:cNvPr id="111619" name="Picture 2" descr="PowerPoint_Interop07_LastP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8_IHE Presentation Template-Aug 2004">
  <a:themeElements>
    <a:clrScheme name="IHE Presentation Template-Aug 2004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3366FF"/>
      </a:accent2>
      <a:accent3>
        <a:srgbClr val="AAAAFF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8_IHE Presentation Template-Aug 2004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chemeClr val="bg1"/>
          </a:buClr>
          <a:buSzPct val="100000"/>
          <a:buFont typeface="Wingdings" pitchFamily="2" charset="2"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chemeClr val="bg1"/>
          </a:buClr>
          <a:buSzPct val="100000"/>
          <a:buFont typeface="Wingdings" pitchFamily="2" charset="2"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IHE Presentation Template-Aug 2004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HE Presentation Template-Aug 2004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HE Presentation Template-Aug 2004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HE Presentation Template-Aug 2004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HE Presentation Template-Aug 2004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IHE Presentation Template-June 2006">
  <a:themeElements>
    <a:clrScheme name="IHE Presentation Template-June 2006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3366FF"/>
      </a:accent2>
      <a:accent3>
        <a:srgbClr val="AAAAFF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IHE Presentation Template-June 2006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chemeClr val="bg1"/>
          </a:buClr>
          <a:buSzPct val="100000"/>
          <a:buFont typeface="Wingdings" pitchFamily="2" charset="2"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chemeClr val="bg1"/>
          </a:buClr>
          <a:buSzPct val="100000"/>
          <a:buFont typeface="Wingdings" pitchFamily="2" charset="2"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</a:defRPr>
        </a:defPPr>
      </a:lstStyle>
    </a:lnDef>
  </a:objectDefaults>
  <a:extraClrSchemeLst>
    <a:extraClrScheme>
      <a:clrScheme name="IHE Presentation Template-June 2006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HE Presentation Template-June 2006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HE Presentation Template-June 2006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HE Presentation Template-June 2006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HE Presentation Template-June 2006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Design">
  <a:themeElements>
    <a:clrScheme name="">
      <a:dk1>
        <a:srgbClr val="30529D"/>
      </a:dk1>
      <a:lt1>
        <a:srgbClr val="FFFFFF"/>
      </a:lt1>
      <a:dk2>
        <a:srgbClr val="6B7C85"/>
      </a:dk2>
      <a:lt2>
        <a:srgbClr val="9DABB3"/>
      </a:lt2>
      <a:accent1>
        <a:srgbClr val="2B9DD4"/>
      </a:accent1>
      <a:accent2>
        <a:srgbClr val="35A966"/>
      </a:accent2>
      <a:accent3>
        <a:srgbClr val="FFFFFF"/>
      </a:accent3>
      <a:accent4>
        <a:srgbClr val="274585"/>
      </a:accent4>
      <a:accent5>
        <a:srgbClr val="ACCCE6"/>
      </a:accent5>
      <a:accent6>
        <a:srgbClr val="2F995C"/>
      </a:accent6>
      <a:hlink>
        <a:srgbClr val="F08807"/>
      </a:hlink>
      <a:folHlink>
        <a:srgbClr val="FABA0D"/>
      </a:folHlink>
    </a:clrScheme>
    <a:fontScheme name="1_Default Design">
      <a:majorFont>
        <a:latin typeface="Trebuchet MS"/>
        <a:ea typeface=""/>
        <a:cs typeface="Arial"/>
      </a:majorFont>
      <a:minorFont>
        <a:latin typeface="Trebuchet MS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Default Design 1">
        <a:dk1>
          <a:srgbClr val="30529D"/>
        </a:dk1>
        <a:lt1>
          <a:srgbClr val="FFFFFF"/>
        </a:lt1>
        <a:dk2>
          <a:srgbClr val="6B7C85"/>
        </a:dk2>
        <a:lt2>
          <a:srgbClr val="CBD3D7"/>
        </a:lt2>
        <a:accent1>
          <a:srgbClr val="2B9DD4"/>
        </a:accent1>
        <a:accent2>
          <a:srgbClr val="35A966"/>
        </a:accent2>
        <a:accent3>
          <a:srgbClr val="FFFFFF"/>
        </a:accent3>
        <a:accent4>
          <a:srgbClr val="274585"/>
        </a:accent4>
        <a:accent5>
          <a:srgbClr val="ACCCE6"/>
        </a:accent5>
        <a:accent6>
          <a:srgbClr val="2F995C"/>
        </a:accent6>
        <a:hlink>
          <a:srgbClr val="F08807"/>
        </a:hlink>
        <a:folHlink>
          <a:srgbClr val="FABA0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Default Design">
  <a:themeElements>
    <a:clrScheme name="">
      <a:dk1>
        <a:srgbClr val="30529D"/>
      </a:dk1>
      <a:lt1>
        <a:srgbClr val="FFFFFF"/>
      </a:lt1>
      <a:dk2>
        <a:srgbClr val="6B7C85"/>
      </a:dk2>
      <a:lt2>
        <a:srgbClr val="9DABB3"/>
      </a:lt2>
      <a:accent1>
        <a:srgbClr val="2B9DD4"/>
      </a:accent1>
      <a:accent2>
        <a:srgbClr val="35A966"/>
      </a:accent2>
      <a:accent3>
        <a:srgbClr val="FFFFFF"/>
      </a:accent3>
      <a:accent4>
        <a:srgbClr val="274585"/>
      </a:accent4>
      <a:accent5>
        <a:srgbClr val="ACCCE6"/>
      </a:accent5>
      <a:accent6>
        <a:srgbClr val="2F995C"/>
      </a:accent6>
      <a:hlink>
        <a:srgbClr val="F08807"/>
      </a:hlink>
      <a:folHlink>
        <a:srgbClr val="FABA0D"/>
      </a:folHlink>
    </a:clrScheme>
    <a:fontScheme name="1_Default Design">
      <a:majorFont>
        <a:latin typeface="Trebuchet MS"/>
        <a:ea typeface=""/>
        <a:cs typeface="Arial"/>
      </a:majorFont>
      <a:minorFont>
        <a:latin typeface="Trebuchet MS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algn="ctr">
          <a:solidFill>
            <a:srgbClr val="82AAD7"/>
          </a:solidFill>
          <a:round/>
          <a:headEnd/>
          <a:tailEnd/>
        </a:ln>
      </a:spPr>
      <a:bodyPr wrap="square" anchor="b">
        <a:spAutoFit/>
      </a:bodyPr>
      <a:lstStyle>
        <a:defPPr marL="0" marR="0" indent="0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kern="0" cap="none" spc="0" normalizeH="0" baseline="0" noProof="0" smtClean="0">
            <a:ln>
              <a:noFill/>
            </a:ln>
            <a:solidFill>
              <a:sysClr val="windowText" lastClr="000000"/>
            </a:solidFill>
            <a:effectLst/>
            <a:uLnTx/>
            <a:uFillTx/>
          </a:defRPr>
        </a:defPPr>
      </a:lstStyle>
    </a:spDef>
  </a:objectDefaults>
  <a:extraClrSchemeLst>
    <a:extraClrScheme>
      <a:clrScheme name="1_Default Design 1">
        <a:dk1>
          <a:srgbClr val="30529D"/>
        </a:dk1>
        <a:lt1>
          <a:srgbClr val="FFFFFF"/>
        </a:lt1>
        <a:dk2>
          <a:srgbClr val="6B7C85"/>
        </a:dk2>
        <a:lt2>
          <a:srgbClr val="CBD3D7"/>
        </a:lt2>
        <a:accent1>
          <a:srgbClr val="2B9DD4"/>
        </a:accent1>
        <a:accent2>
          <a:srgbClr val="35A966"/>
        </a:accent2>
        <a:accent3>
          <a:srgbClr val="FFFFFF"/>
        </a:accent3>
        <a:accent4>
          <a:srgbClr val="274585"/>
        </a:accent4>
        <a:accent5>
          <a:srgbClr val="ACCCE6"/>
        </a:accent5>
        <a:accent6>
          <a:srgbClr val="2F995C"/>
        </a:accent6>
        <a:hlink>
          <a:srgbClr val="F08807"/>
        </a:hlink>
        <a:folHlink>
          <a:srgbClr val="FABA0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Default Design">
  <a:themeElements>
    <a:clrScheme name="">
      <a:dk1>
        <a:srgbClr val="30529D"/>
      </a:dk1>
      <a:lt1>
        <a:srgbClr val="FFFFFF"/>
      </a:lt1>
      <a:dk2>
        <a:srgbClr val="6B7C85"/>
      </a:dk2>
      <a:lt2>
        <a:srgbClr val="9DABB3"/>
      </a:lt2>
      <a:accent1>
        <a:srgbClr val="2B9DD4"/>
      </a:accent1>
      <a:accent2>
        <a:srgbClr val="35A966"/>
      </a:accent2>
      <a:accent3>
        <a:srgbClr val="FFFFFF"/>
      </a:accent3>
      <a:accent4>
        <a:srgbClr val="274585"/>
      </a:accent4>
      <a:accent5>
        <a:srgbClr val="ACCCE6"/>
      </a:accent5>
      <a:accent6>
        <a:srgbClr val="2F995C"/>
      </a:accent6>
      <a:hlink>
        <a:srgbClr val="F08807"/>
      </a:hlink>
      <a:folHlink>
        <a:srgbClr val="FABA0D"/>
      </a:folHlink>
    </a:clrScheme>
    <a:fontScheme name="1_Default Design">
      <a:majorFont>
        <a:latin typeface="Trebuchet MS"/>
        <a:ea typeface=""/>
        <a:cs typeface="Arial"/>
      </a:majorFont>
      <a:minorFont>
        <a:latin typeface="Trebuchet MS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Default Design 1">
        <a:dk1>
          <a:srgbClr val="30529D"/>
        </a:dk1>
        <a:lt1>
          <a:srgbClr val="FFFFFF"/>
        </a:lt1>
        <a:dk2>
          <a:srgbClr val="6B7C85"/>
        </a:dk2>
        <a:lt2>
          <a:srgbClr val="CBD3D7"/>
        </a:lt2>
        <a:accent1>
          <a:srgbClr val="2B9DD4"/>
        </a:accent1>
        <a:accent2>
          <a:srgbClr val="35A966"/>
        </a:accent2>
        <a:accent3>
          <a:srgbClr val="FFFFFF"/>
        </a:accent3>
        <a:accent4>
          <a:srgbClr val="274585"/>
        </a:accent4>
        <a:accent5>
          <a:srgbClr val="ACCCE6"/>
        </a:accent5>
        <a:accent6>
          <a:srgbClr val="2F995C"/>
        </a:accent6>
        <a:hlink>
          <a:srgbClr val="F08807"/>
        </a:hlink>
        <a:folHlink>
          <a:srgbClr val="FABA0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Default Design">
  <a:themeElements>
    <a:clrScheme name="">
      <a:dk1>
        <a:srgbClr val="30529D"/>
      </a:dk1>
      <a:lt1>
        <a:srgbClr val="FFFFFF"/>
      </a:lt1>
      <a:dk2>
        <a:srgbClr val="6B7C85"/>
      </a:dk2>
      <a:lt2>
        <a:srgbClr val="9DABB3"/>
      </a:lt2>
      <a:accent1>
        <a:srgbClr val="2B9DD4"/>
      </a:accent1>
      <a:accent2>
        <a:srgbClr val="35A966"/>
      </a:accent2>
      <a:accent3>
        <a:srgbClr val="FFFFFF"/>
      </a:accent3>
      <a:accent4>
        <a:srgbClr val="274585"/>
      </a:accent4>
      <a:accent5>
        <a:srgbClr val="ACCCE6"/>
      </a:accent5>
      <a:accent6>
        <a:srgbClr val="2F995C"/>
      </a:accent6>
      <a:hlink>
        <a:srgbClr val="F08807"/>
      </a:hlink>
      <a:folHlink>
        <a:srgbClr val="FABA0D"/>
      </a:folHlink>
    </a:clrScheme>
    <a:fontScheme name="1_Default Design">
      <a:majorFont>
        <a:latin typeface="Trebuchet MS"/>
        <a:ea typeface=""/>
        <a:cs typeface="Arial"/>
      </a:majorFont>
      <a:minorFont>
        <a:latin typeface="Trebuchet MS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algn="ctr">
          <a:solidFill>
            <a:srgbClr val="82AAD7"/>
          </a:solidFill>
          <a:round/>
          <a:headEnd/>
          <a:tailEnd/>
        </a:ln>
      </a:spPr>
      <a:bodyPr wrap="square" anchor="b">
        <a:spAutoFit/>
      </a:bodyPr>
      <a:lstStyle>
        <a:defPPr marL="0" marR="0" indent="0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kern="0" cap="none" spc="0" normalizeH="0" baseline="0" noProof="0" smtClean="0">
            <a:ln>
              <a:noFill/>
            </a:ln>
            <a:solidFill>
              <a:sysClr val="windowText" lastClr="000000"/>
            </a:solidFill>
            <a:effectLst/>
            <a:uLnTx/>
            <a:uFillTx/>
          </a:defRPr>
        </a:defPPr>
      </a:lstStyle>
    </a:spDef>
  </a:objectDefaults>
  <a:extraClrSchemeLst>
    <a:extraClrScheme>
      <a:clrScheme name="1_Default Design 1">
        <a:dk1>
          <a:srgbClr val="30529D"/>
        </a:dk1>
        <a:lt1>
          <a:srgbClr val="FFFFFF"/>
        </a:lt1>
        <a:dk2>
          <a:srgbClr val="6B7C85"/>
        </a:dk2>
        <a:lt2>
          <a:srgbClr val="CBD3D7"/>
        </a:lt2>
        <a:accent1>
          <a:srgbClr val="2B9DD4"/>
        </a:accent1>
        <a:accent2>
          <a:srgbClr val="35A966"/>
        </a:accent2>
        <a:accent3>
          <a:srgbClr val="FFFFFF"/>
        </a:accent3>
        <a:accent4>
          <a:srgbClr val="274585"/>
        </a:accent4>
        <a:accent5>
          <a:srgbClr val="ACCCE6"/>
        </a:accent5>
        <a:accent6>
          <a:srgbClr val="2F995C"/>
        </a:accent6>
        <a:hlink>
          <a:srgbClr val="F08807"/>
        </a:hlink>
        <a:folHlink>
          <a:srgbClr val="FABA0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Default Design">
  <a:themeElements>
    <a:clrScheme name="">
      <a:dk1>
        <a:srgbClr val="30529D"/>
      </a:dk1>
      <a:lt1>
        <a:srgbClr val="FFFFFF"/>
      </a:lt1>
      <a:dk2>
        <a:srgbClr val="6B7C85"/>
      </a:dk2>
      <a:lt2>
        <a:srgbClr val="9DABB3"/>
      </a:lt2>
      <a:accent1>
        <a:srgbClr val="2B9DD4"/>
      </a:accent1>
      <a:accent2>
        <a:srgbClr val="35A966"/>
      </a:accent2>
      <a:accent3>
        <a:srgbClr val="FFFFFF"/>
      </a:accent3>
      <a:accent4>
        <a:srgbClr val="274585"/>
      </a:accent4>
      <a:accent5>
        <a:srgbClr val="ACCCE6"/>
      </a:accent5>
      <a:accent6>
        <a:srgbClr val="2F995C"/>
      </a:accent6>
      <a:hlink>
        <a:srgbClr val="F08807"/>
      </a:hlink>
      <a:folHlink>
        <a:srgbClr val="FABA0D"/>
      </a:folHlink>
    </a:clrScheme>
    <a:fontScheme name="1_Default Design">
      <a:majorFont>
        <a:latin typeface="Trebuchet MS"/>
        <a:ea typeface=""/>
        <a:cs typeface="Arial"/>
      </a:majorFont>
      <a:minorFont>
        <a:latin typeface="Trebuchet MS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Default Design 1">
        <a:dk1>
          <a:srgbClr val="30529D"/>
        </a:dk1>
        <a:lt1>
          <a:srgbClr val="FFFFFF"/>
        </a:lt1>
        <a:dk2>
          <a:srgbClr val="6B7C85"/>
        </a:dk2>
        <a:lt2>
          <a:srgbClr val="CBD3D7"/>
        </a:lt2>
        <a:accent1>
          <a:srgbClr val="2B9DD4"/>
        </a:accent1>
        <a:accent2>
          <a:srgbClr val="35A966"/>
        </a:accent2>
        <a:accent3>
          <a:srgbClr val="FFFFFF"/>
        </a:accent3>
        <a:accent4>
          <a:srgbClr val="274585"/>
        </a:accent4>
        <a:accent5>
          <a:srgbClr val="ACCCE6"/>
        </a:accent5>
        <a:accent6>
          <a:srgbClr val="2F995C"/>
        </a:accent6>
        <a:hlink>
          <a:srgbClr val="F08807"/>
        </a:hlink>
        <a:folHlink>
          <a:srgbClr val="FABA0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6_Default Design">
  <a:themeElements>
    <a:clrScheme name="">
      <a:dk1>
        <a:srgbClr val="30529D"/>
      </a:dk1>
      <a:lt1>
        <a:srgbClr val="FFFFFF"/>
      </a:lt1>
      <a:dk2>
        <a:srgbClr val="6B7C85"/>
      </a:dk2>
      <a:lt2>
        <a:srgbClr val="9DABB3"/>
      </a:lt2>
      <a:accent1>
        <a:srgbClr val="2B9DD4"/>
      </a:accent1>
      <a:accent2>
        <a:srgbClr val="35A966"/>
      </a:accent2>
      <a:accent3>
        <a:srgbClr val="FFFFFF"/>
      </a:accent3>
      <a:accent4>
        <a:srgbClr val="274585"/>
      </a:accent4>
      <a:accent5>
        <a:srgbClr val="ACCCE6"/>
      </a:accent5>
      <a:accent6>
        <a:srgbClr val="2F995C"/>
      </a:accent6>
      <a:hlink>
        <a:srgbClr val="F08807"/>
      </a:hlink>
      <a:folHlink>
        <a:srgbClr val="FABA0D"/>
      </a:folHlink>
    </a:clrScheme>
    <a:fontScheme name="1_Default Design">
      <a:majorFont>
        <a:latin typeface="Trebuchet MS"/>
        <a:ea typeface=""/>
        <a:cs typeface="Arial"/>
      </a:majorFont>
      <a:minorFont>
        <a:latin typeface="Trebuchet MS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algn="ctr">
          <a:solidFill>
            <a:srgbClr val="82AAD7"/>
          </a:solidFill>
          <a:round/>
          <a:headEnd/>
          <a:tailEnd/>
        </a:ln>
      </a:spPr>
      <a:bodyPr wrap="square" anchor="b">
        <a:spAutoFit/>
      </a:bodyPr>
      <a:lstStyle>
        <a:defPPr marL="0" marR="0" indent="0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kern="0" cap="none" spc="0" normalizeH="0" baseline="0" noProof="0" smtClean="0">
            <a:ln>
              <a:noFill/>
            </a:ln>
            <a:solidFill>
              <a:sysClr val="windowText" lastClr="000000"/>
            </a:solidFill>
            <a:effectLst/>
            <a:uLnTx/>
            <a:uFillTx/>
          </a:defRPr>
        </a:defPPr>
      </a:lstStyle>
    </a:spDef>
  </a:objectDefaults>
  <a:extraClrSchemeLst>
    <a:extraClrScheme>
      <a:clrScheme name="1_Default Design 1">
        <a:dk1>
          <a:srgbClr val="30529D"/>
        </a:dk1>
        <a:lt1>
          <a:srgbClr val="FFFFFF"/>
        </a:lt1>
        <a:dk2>
          <a:srgbClr val="6B7C85"/>
        </a:dk2>
        <a:lt2>
          <a:srgbClr val="CBD3D7"/>
        </a:lt2>
        <a:accent1>
          <a:srgbClr val="2B9DD4"/>
        </a:accent1>
        <a:accent2>
          <a:srgbClr val="35A966"/>
        </a:accent2>
        <a:accent3>
          <a:srgbClr val="FFFFFF"/>
        </a:accent3>
        <a:accent4>
          <a:srgbClr val="274585"/>
        </a:accent4>
        <a:accent5>
          <a:srgbClr val="ACCCE6"/>
        </a:accent5>
        <a:accent6>
          <a:srgbClr val="2F995C"/>
        </a:accent6>
        <a:hlink>
          <a:srgbClr val="F08807"/>
        </a:hlink>
        <a:folHlink>
          <a:srgbClr val="FABA0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1_Default Design 1">
    <a:dk1>
      <a:srgbClr val="30529D"/>
    </a:dk1>
    <a:lt1>
      <a:srgbClr val="FFFFFF"/>
    </a:lt1>
    <a:dk2>
      <a:srgbClr val="6B7C85"/>
    </a:dk2>
    <a:lt2>
      <a:srgbClr val="CBD3D7"/>
    </a:lt2>
    <a:accent1>
      <a:srgbClr val="2B9DD4"/>
    </a:accent1>
    <a:accent2>
      <a:srgbClr val="35A966"/>
    </a:accent2>
    <a:accent3>
      <a:srgbClr val="FFFFFF"/>
    </a:accent3>
    <a:accent4>
      <a:srgbClr val="274585"/>
    </a:accent4>
    <a:accent5>
      <a:srgbClr val="ACCCE6"/>
    </a:accent5>
    <a:accent6>
      <a:srgbClr val="2F995C"/>
    </a:accent6>
    <a:hlink>
      <a:srgbClr val="F08807"/>
    </a:hlink>
    <a:folHlink>
      <a:srgbClr val="FABA0D"/>
    </a:folHlink>
  </a:clrScheme>
</a:themeOverride>
</file>

<file path=ppt/theme/themeOverride2.xml><?xml version="1.0" encoding="utf-8"?>
<a:themeOverride xmlns:a="http://schemas.openxmlformats.org/drawingml/2006/main">
  <a:clrScheme name="1_Default Design 1">
    <a:dk1>
      <a:srgbClr val="30529D"/>
    </a:dk1>
    <a:lt1>
      <a:srgbClr val="FFFFFF"/>
    </a:lt1>
    <a:dk2>
      <a:srgbClr val="6B7C85"/>
    </a:dk2>
    <a:lt2>
      <a:srgbClr val="CBD3D7"/>
    </a:lt2>
    <a:accent1>
      <a:srgbClr val="2B9DD4"/>
    </a:accent1>
    <a:accent2>
      <a:srgbClr val="35A966"/>
    </a:accent2>
    <a:accent3>
      <a:srgbClr val="FFFFFF"/>
    </a:accent3>
    <a:accent4>
      <a:srgbClr val="274585"/>
    </a:accent4>
    <a:accent5>
      <a:srgbClr val="ACCCE6"/>
    </a:accent5>
    <a:accent6>
      <a:srgbClr val="2F995C"/>
    </a:accent6>
    <a:hlink>
      <a:srgbClr val="F08807"/>
    </a:hlink>
    <a:folHlink>
      <a:srgbClr val="FABA0D"/>
    </a:folHlink>
  </a:clrScheme>
</a:themeOverride>
</file>

<file path=ppt/theme/themeOverride3.xml><?xml version="1.0" encoding="utf-8"?>
<a:themeOverride xmlns:a="http://schemas.openxmlformats.org/drawingml/2006/main">
  <a:clrScheme name="1_Default Design 1">
    <a:dk1>
      <a:srgbClr val="30529D"/>
    </a:dk1>
    <a:lt1>
      <a:srgbClr val="FFFFFF"/>
    </a:lt1>
    <a:dk2>
      <a:srgbClr val="6B7C85"/>
    </a:dk2>
    <a:lt2>
      <a:srgbClr val="CBD3D7"/>
    </a:lt2>
    <a:accent1>
      <a:srgbClr val="2B9DD4"/>
    </a:accent1>
    <a:accent2>
      <a:srgbClr val="35A966"/>
    </a:accent2>
    <a:accent3>
      <a:srgbClr val="FFFFFF"/>
    </a:accent3>
    <a:accent4>
      <a:srgbClr val="274585"/>
    </a:accent4>
    <a:accent5>
      <a:srgbClr val="ACCCE6"/>
    </a:accent5>
    <a:accent6>
      <a:srgbClr val="2F995C"/>
    </a:accent6>
    <a:hlink>
      <a:srgbClr val="F08807"/>
    </a:hlink>
    <a:folHlink>
      <a:srgbClr val="FABA0D"/>
    </a:folHlink>
  </a:clrScheme>
</a:themeOverride>
</file>

<file path=ppt/theme/themeOverride4.xml><?xml version="1.0" encoding="utf-8"?>
<a:themeOverride xmlns:a="http://schemas.openxmlformats.org/drawingml/2006/main">
  <a:clrScheme name="1_Default Design 1">
    <a:dk1>
      <a:srgbClr val="30529D"/>
    </a:dk1>
    <a:lt1>
      <a:srgbClr val="FFFFFF"/>
    </a:lt1>
    <a:dk2>
      <a:srgbClr val="6B7C85"/>
    </a:dk2>
    <a:lt2>
      <a:srgbClr val="CBD3D7"/>
    </a:lt2>
    <a:accent1>
      <a:srgbClr val="2B9DD4"/>
    </a:accent1>
    <a:accent2>
      <a:srgbClr val="35A966"/>
    </a:accent2>
    <a:accent3>
      <a:srgbClr val="FFFFFF"/>
    </a:accent3>
    <a:accent4>
      <a:srgbClr val="274585"/>
    </a:accent4>
    <a:accent5>
      <a:srgbClr val="ACCCE6"/>
    </a:accent5>
    <a:accent6>
      <a:srgbClr val="2F995C"/>
    </a:accent6>
    <a:hlink>
      <a:srgbClr val="F08807"/>
    </a:hlink>
    <a:folHlink>
      <a:srgbClr val="FABA0D"/>
    </a:folHlink>
  </a:clrScheme>
</a:themeOverride>
</file>

<file path=ppt/theme/themeOverride5.xml><?xml version="1.0" encoding="utf-8"?>
<a:themeOverride xmlns:a="http://schemas.openxmlformats.org/drawingml/2006/main">
  <a:clrScheme name="1_Default Design 1">
    <a:dk1>
      <a:srgbClr val="30529D"/>
    </a:dk1>
    <a:lt1>
      <a:srgbClr val="FFFFFF"/>
    </a:lt1>
    <a:dk2>
      <a:srgbClr val="6B7C85"/>
    </a:dk2>
    <a:lt2>
      <a:srgbClr val="CBD3D7"/>
    </a:lt2>
    <a:accent1>
      <a:srgbClr val="2B9DD4"/>
    </a:accent1>
    <a:accent2>
      <a:srgbClr val="35A966"/>
    </a:accent2>
    <a:accent3>
      <a:srgbClr val="FFFFFF"/>
    </a:accent3>
    <a:accent4>
      <a:srgbClr val="274585"/>
    </a:accent4>
    <a:accent5>
      <a:srgbClr val="ACCCE6"/>
    </a:accent5>
    <a:accent6>
      <a:srgbClr val="2F995C"/>
    </a:accent6>
    <a:hlink>
      <a:srgbClr val="F08807"/>
    </a:hlink>
    <a:folHlink>
      <a:srgbClr val="FABA0D"/>
    </a:folHlink>
  </a:clrScheme>
</a:themeOverride>
</file>

<file path=ppt/theme/themeOverride6.xml><?xml version="1.0" encoding="utf-8"?>
<a:themeOverride xmlns:a="http://schemas.openxmlformats.org/drawingml/2006/main">
  <a:clrScheme name="1_Default Design 1">
    <a:dk1>
      <a:srgbClr val="30529D"/>
    </a:dk1>
    <a:lt1>
      <a:srgbClr val="FFFFFF"/>
    </a:lt1>
    <a:dk2>
      <a:srgbClr val="6B7C85"/>
    </a:dk2>
    <a:lt2>
      <a:srgbClr val="CBD3D7"/>
    </a:lt2>
    <a:accent1>
      <a:srgbClr val="2B9DD4"/>
    </a:accent1>
    <a:accent2>
      <a:srgbClr val="35A966"/>
    </a:accent2>
    <a:accent3>
      <a:srgbClr val="FFFFFF"/>
    </a:accent3>
    <a:accent4>
      <a:srgbClr val="274585"/>
    </a:accent4>
    <a:accent5>
      <a:srgbClr val="ACCCE6"/>
    </a:accent5>
    <a:accent6>
      <a:srgbClr val="2F995C"/>
    </a:accent6>
    <a:hlink>
      <a:srgbClr val="F08807"/>
    </a:hlink>
    <a:folHlink>
      <a:srgbClr val="FABA0D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C:\Documents and Settings\parisch\Application Data\Microsoft\Templates\IHE Presentation Template-Aug 2004.pot</Template>
  <TotalTime>22519</TotalTime>
  <Words>177</Words>
  <Application>Microsoft Office PowerPoint</Application>
  <PresentationFormat>On-screen Show (4:3)</PresentationFormat>
  <Paragraphs>39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6</vt:i4>
      </vt:variant>
    </vt:vector>
  </HeadingPairs>
  <TitlesOfParts>
    <vt:vector size="20" baseType="lpstr">
      <vt:lpstr>MS PGothic</vt:lpstr>
      <vt:lpstr>MS PGothic</vt:lpstr>
      <vt:lpstr>Arial</vt:lpstr>
      <vt:lpstr>Times New Roman</vt:lpstr>
      <vt:lpstr>Trebuchet MS</vt:lpstr>
      <vt:lpstr>Wingdings</vt:lpstr>
      <vt:lpstr>8_IHE Presentation Template-Aug 2004</vt:lpstr>
      <vt:lpstr>IHE Presentation Template-June 2006</vt:lpstr>
      <vt:lpstr>1_Default Design</vt:lpstr>
      <vt:lpstr>3_Default Design</vt:lpstr>
      <vt:lpstr>2_Default Design</vt:lpstr>
      <vt:lpstr>4_Default Design</vt:lpstr>
      <vt:lpstr>5_Default Design</vt:lpstr>
      <vt:lpstr>6_Default Design</vt:lpstr>
      <vt:lpstr>Quick Update on  IHE Intl and Europe Developments</vt:lpstr>
      <vt:lpstr>IT Infrastructure</vt:lpstr>
      <vt:lpstr>Large set of proposals for ITI PCC, QRPH</vt:lpstr>
      <vt:lpstr>IHE Europe</vt:lpstr>
      <vt:lpstr>PowerPoint Presentation</vt:lpstr>
      <vt:lpstr>PowerPoint Presentation</vt:lpstr>
    </vt:vector>
  </TitlesOfParts>
  <Company>GE Healthcare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Interoperability Workshop</dc:title>
  <dc:creator>Charles Parisot</dc:creator>
  <cp:lastModifiedBy>Antti Leinonen</cp:lastModifiedBy>
  <cp:revision>734</cp:revision>
  <dcterms:created xsi:type="dcterms:W3CDTF">2003-01-10T23:44:00Z</dcterms:created>
  <dcterms:modified xsi:type="dcterms:W3CDTF">2014-10-24T10:00:21Z</dcterms:modified>
</cp:coreProperties>
</file>